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8E7F60-CA38-40B8-9C74-E0CF4E111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75668E-B166-48AF-812D-6E2AE4E7F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CCE34D-4442-46CD-9C66-B9A1B9ABA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86EB51-DC45-4D7A-84E0-DFFEF937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F2DA04-8A71-48DF-BC34-B17F862DD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1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4D22DC-0D29-4ED9-9B00-835FF9740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D8D6E1-2C36-4551-BDC7-0E1AB4400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E97767-BD8D-4264-B509-E716C77BE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320DB9-7CF9-4D82-8E1B-2BE70FA24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F6D4F1-F42A-4331-94E7-080F69B53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25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6050719-4B11-4363-829D-BC35BC8E9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08EAA6-F4E3-4A8C-8F00-78400824F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01D3BF-F35B-4151-B8ED-B1C45A81B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B06ED8-EF96-4DA9-9D2E-08C967560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52EF53-BB3F-45FA-9AC1-354808E90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77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BA5135-6811-4FC9-9F68-59D3A4E00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844ABA-0BC0-4027-BE0F-5081B00D5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4BE557-DFBF-47CE-8E62-5B052F4A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37C367-B6EC-4468-98D7-D493B1222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5C7448-7C90-4C72-B9ED-5090031B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81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45967-2173-4FD7-9107-A12488E6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5A1782-0345-4944-AE8F-F61485A82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95E3BE-9138-4237-8B08-059FE63C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457E5B-0134-4486-958E-5B75E23E1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10CCEA-B836-45F4-B6DB-4956ADE2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72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83963F-6E7B-4074-872E-95B07D06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1DB992-3F6E-49C1-A21E-173CBD50A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259E14-58A7-4F97-855E-1157C1908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CDF227-81AC-413A-97A9-4416E73AC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F9124B-33FA-4D0A-B5DE-A3DECBC3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639B72-A8D2-4C92-8968-54DF94CFE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16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E59E46-8003-4E5E-97AC-A710B0BD5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98FB71-00F5-4430-B2C2-E5E975D93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0AB8C54-ED8F-4C73-8FE1-1C6DBC01F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EC91E76-DFD0-4347-B81B-1BD6F7BE5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41CBAAF-2C94-4876-AD2B-993A52371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0AE505-4BC2-4A8C-8D67-C74A6564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19F9B82-C4CB-478D-83BA-1A1A392C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619555C-FAAE-4A8D-B584-011A781A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47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664283-287C-4FC3-89AD-5AE137ADE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FE627A-0F09-4ACD-A47A-250DF7C4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05B09E-29E2-443C-92A8-084447605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32065C-DBD9-446D-A5CD-9DDBB16A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86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3B79196-0DD1-41BC-B983-92CD0E4D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B854432-D263-40A3-B09C-F9E982041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2EF9E4-295A-4379-8053-C52BD537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24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E6C39-9DB7-4BAF-90F9-172BCD52C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AEB953-284B-4F29-9AF5-D09045A74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B761A1-B998-4F04-AB8A-BADE59A00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74553C-EF81-4586-A13B-BBC781911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2A1AB8-7541-45F8-BC56-7D0EB05BB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B20146-1DFA-4CC5-BAE4-475E7194A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55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38062A-B66C-4A14-B260-00800940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D01E92A-192C-4D5F-978B-E369F835C6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E7E731-3A63-4E85-934C-9B8D2F38B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61A9AD-8517-49A6-B3B9-321D2F45C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482868-B0DD-4E3A-BF5B-4E7DB5BB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BF3FD2-0C95-4EFE-AC36-1DE6D1FB3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53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7865CCB-1521-49B0-8554-DF961936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7CEB1B-3860-4C3E-8469-908CE674F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AB1028-3C1D-43E6-B10A-F59A3F973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0CF70-A55B-41DC-9486-48235C9F0D05}" type="datetimeFigureOut">
              <a:rPr lang="fr-FR" smtClean="0"/>
              <a:t>20/01/2021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FF2B2C-89F3-46A0-8F9C-9E6B6BE0E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1318BC-1E24-4BE8-81BA-51F25E7F1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2910-D3B0-420D-98DB-3218248BD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31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9A7BC1B-35AE-4D66-8268-EADECF8E4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1282"/>
            <a:ext cx="12192000" cy="404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00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94DD160-CD94-4219-B4D8-F96D1D910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762" y="675861"/>
            <a:ext cx="11504614" cy="549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A319262-6AB1-473A-B609-F37143D70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83" y="301228"/>
            <a:ext cx="11750221" cy="623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3747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2021-01-20T13:50:48Z</dcterms:created>
  <dcterms:modified xsi:type="dcterms:W3CDTF">2021-01-20T13:55:45Z</dcterms:modified>
</cp:coreProperties>
</file>