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D068AD-2A22-4D5C-AB4B-F9B71C1A6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F20936-8EFB-4AB7-B147-8620B92C2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6D98C3-7301-46BF-85E9-865ACAB9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6C862C-CAED-40ED-BF00-0DE15528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6AFC8-09E5-48CE-838B-AB7FA5B5F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64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C567A0-DF89-4661-AB02-9FDBBF0AF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4AA2C77-F39A-43DD-8884-CD71A4E97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E335F0-5B48-415F-8EBC-51E6D0DBC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30A4CA-C46A-4409-A9EA-D9A8FF63E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20A229-6DE5-42CA-A81C-64B32F68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58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45AF067-D53C-4EE8-9590-77460AFC6E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917AC0-8F1F-4DA6-A9CE-6A58D7FD4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57CFE4-BC80-4097-BE35-017C7507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55FFA7-E51C-402F-8EAF-02CF7820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FC449F-E996-4720-BA26-A6207CE8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77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A0214-C506-4ED9-9756-11B6D852F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0F3B1A-8EA2-4871-823F-B1E09B319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A40A2-C528-44F2-B71D-35FA18133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92966F-296E-4007-917E-D638839E7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F038B6-4533-4433-84FA-1CE0975B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48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73332D-495A-407F-B6C9-E26F0AECE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692B2C-73A5-4F2D-BD96-693EEB02C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1D3E08-4DED-4A75-8C70-9131BD24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EB8AE7-D6CD-4DEC-87F0-8E561D65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704BAC-2E7A-482E-B3DD-C4935E79D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42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6CA26-1FD0-49EE-A5DC-DD06F49E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108CA5-CF13-4D60-A949-507EA4B88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5F16E4-2E97-4CF6-BB39-BC73C8DA4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68E395-04FB-48B8-9904-AFA7779E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F68E35-E4C0-4038-81A9-F5CAEB79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4A7E8E-E966-49A2-AEEF-8CEEB412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56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937FA-8B09-4A36-ABE3-6F6C94E05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0E5200-BF77-4195-A022-87EA206CD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A419BF-CBBB-4C18-8C4C-E902BF7F9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13EFF8-B484-4E4A-A50D-298334F41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F81365-7B10-4120-B03C-9C725EC25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41BFE9-1119-48CA-944F-9DC183A3C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ACF2899-9989-46C3-BA99-BF52BE67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2BA6CA8-3ED1-44A4-B2BD-5C4DF0FD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6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EA2635-01E8-45A5-BC35-5B60BF08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66CB1B-403F-4A6B-88A8-8B2BADACD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4C4409-C57E-4741-9A95-51FB3E8DD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16259D-1491-46E2-96F8-E54BD71C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10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3E58A6A-266B-415F-96F4-D72505D12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A8970B2-831A-4023-A6F4-187392B72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C975D2-C7CD-4395-A969-12592944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62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0969DD-2B15-44CA-9705-C2E659A33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C46DD1-A44E-42A9-99F4-E818220A1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98B945-E3BC-42F9-9832-0F346AC42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7521CA-000F-4C03-B7C9-985D9A803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F5E3B1-AD75-428B-8697-111EA383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1DCB30-E3FF-4D0E-B900-7B843A40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49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E875D-C738-44A5-9498-F867EEB7C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A56E87-B94A-4038-B0B1-2105CBB57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5B2A7B-2834-43E3-8789-5A30A0420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3C6A60-D5E9-4A63-A7A1-E53F3299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E0AECD-E222-4B1D-86E1-D17241DF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91EAF3-39C1-45FA-A6FB-43212F9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14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9350E68-5A49-4203-A919-6E05185C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F5578E-F36B-4B05-879F-4BF6BBD13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02569F-4C81-4B94-BB27-65F1F45D5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79BF6-D9FC-4181-A7EC-2A8E7A624505}" type="datetimeFigureOut">
              <a:rPr lang="fr-FR" smtClean="0"/>
              <a:t>14/05/2021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7FAC94-6CD0-46F7-BE3D-897022C3B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4B5D37-2470-490A-9410-239C29877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20CAB-94DE-40FE-9D77-EF8F72ED9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87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DD4C4C5-8158-4956-8F40-6DEE4BC7E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6661" y="0"/>
            <a:ext cx="5658677" cy="69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62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5FF1F0D-D1DC-42F8-8809-DD73DCE6A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254" y="1537252"/>
            <a:ext cx="8758268" cy="408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5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0F79723-966C-4816-8D37-0444DE8F2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" y="1100137"/>
            <a:ext cx="11896725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5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D88EAEC-EF85-4C04-9D59-B6EDFB7E6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08" y="2028985"/>
            <a:ext cx="9505983" cy="280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0637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2021-05-14T08:22:52Z</dcterms:created>
  <dcterms:modified xsi:type="dcterms:W3CDTF">2021-05-14T08:41:14Z</dcterms:modified>
</cp:coreProperties>
</file>