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61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75" d="100"/>
          <a:sy n="75" d="100"/>
        </p:scale>
        <p:origin x="735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31497C-D83A-2F72-F701-3BDB8BC17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ADDE2C4-4ED2-78FB-B918-C240D9CBD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448BF9-1B94-B15D-FD98-13F142BB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A3E7-A03B-45D5-8E82-C500BA484B89}" type="datetimeFigureOut">
              <a:rPr lang="fr-FR" smtClean="0"/>
              <a:t>10/05/2025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1BB702-8BEA-0AE3-0DDD-3EF7EAC82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2412F6-52AA-C973-35E7-D487DB926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C2DB-6D71-4504-B765-34814E6F0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9457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BC9EF1-8001-D599-326F-83F42C828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7541772-DBE0-F289-D5E6-069F24A4A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B2F7DB-D81F-E50D-987E-92837ECCA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A3E7-A03B-45D5-8E82-C500BA484B89}" type="datetimeFigureOut">
              <a:rPr lang="fr-FR" smtClean="0"/>
              <a:t>10/05/2025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043835-22AD-8771-14D1-0EEE10FEE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A6ADFB-991B-4BBA-E0AB-310A7E79D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C2DB-6D71-4504-B765-34814E6F0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086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82E3892-B27F-3446-04DF-8BE10EBC37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0CD6E6E-A09A-BD4A-A8FF-B8B3B29EA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C022EE-4BD2-8BB0-1CCD-1E88911BE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A3E7-A03B-45D5-8E82-C500BA484B89}" type="datetimeFigureOut">
              <a:rPr lang="fr-FR" smtClean="0"/>
              <a:t>10/05/2025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3B8918-CFF2-E11A-3689-303F650ED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C37FF6-D10E-AE0C-688F-3FFAB0E8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C2DB-6D71-4504-B765-34814E6F0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202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592805-D128-FBA1-1683-B320FDCA1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C2DF22-0A55-92EC-7C5F-BC63CF662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76176B-745D-85FB-9A97-A8869511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A3E7-A03B-45D5-8E82-C500BA484B89}" type="datetimeFigureOut">
              <a:rPr lang="fr-FR" smtClean="0"/>
              <a:t>10/05/2025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25DE71-BDF7-C053-8A96-78EE7F69C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F46CE0-4862-2E35-7BE5-9889F65FD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C2DB-6D71-4504-B765-34814E6F0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03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751760-FDB6-79CA-E49E-0DCCF1F1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AB064B-9B3E-FCBE-419D-527802E70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68738B-C096-18D8-E162-DB022BF9A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A3E7-A03B-45D5-8E82-C500BA484B89}" type="datetimeFigureOut">
              <a:rPr lang="fr-FR" smtClean="0"/>
              <a:t>10/05/2025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2B14A5-E926-C63C-BFBC-C655E23CB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D4264D-F33D-8A93-0211-DC9B69249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C2DB-6D71-4504-B765-34814E6F0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712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182AC1-D681-5630-96C3-3B63410AC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C52655-E230-BAD3-12E4-80940E9AAE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4E5DC83-C75D-115B-2250-414C7108B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AF1AEB6-2192-DF4E-85B7-2FBD65DC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A3E7-A03B-45D5-8E82-C500BA484B89}" type="datetimeFigureOut">
              <a:rPr lang="fr-FR" smtClean="0"/>
              <a:t>10/05/2025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BFF0EC-EA6D-7100-B355-D73EF5DCD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EF6439-7823-1D24-6692-D984043B8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C2DB-6D71-4504-B765-34814E6F0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00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A85FC6-2EFC-2CE3-C650-5BBF313F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BF6F06-810F-5463-BED3-2A3E5E9C8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0832AAA-7B8C-BF01-4866-606AABE162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D63D8D6-C03E-F4A0-A7B3-B4397D827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FF31A7D-C342-E178-4390-2064C2E909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63C0D0C-C360-ACEB-612B-65D26EBA1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A3E7-A03B-45D5-8E82-C500BA484B89}" type="datetimeFigureOut">
              <a:rPr lang="fr-FR" smtClean="0"/>
              <a:t>10/05/2025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5292127-6094-E0B1-BBAD-28E2C26A9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976BD37-0728-4804-3CC2-907A3517D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C2DB-6D71-4504-B765-34814E6F0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1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1599D6-895C-16AA-2F62-76C9AD60D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D2B3303-55FA-4792-E542-02A6020E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A3E7-A03B-45D5-8E82-C500BA484B89}" type="datetimeFigureOut">
              <a:rPr lang="fr-FR" smtClean="0"/>
              <a:t>10/05/2025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CA941EE-8DBB-7237-1BAD-A204EE352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352607-93D0-8089-5DF5-65980D9A5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C2DB-6D71-4504-B765-34814E6F0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39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0C76A13-C825-C217-5539-ED40EFCF4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A3E7-A03B-45D5-8E82-C500BA484B89}" type="datetimeFigureOut">
              <a:rPr lang="fr-FR" smtClean="0"/>
              <a:t>10/05/2025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B7505EE-7562-BBB8-C471-84F52B392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9C9150-0FC7-97FF-8B1C-A75F4D7B0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C2DB-6D71-4504-B765-34814E6F0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772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1455CE-4BA6-25A7-E352-67C01878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917901-0786-B942-B800-F12E92797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C90C7BB-8A7E-D24E-2300-D7642F259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DC1F93A-CC60-C177-4BA4-543797BE1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A3E7-A03B-45D5-8E82-C500BA484B89}" type="datetimeFigureOut">
              <a:rPr lang="fr-FR" smtClean="0"/>
              <a:t>10/05/2025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9542029-F547-FA0E-BB5F-68B85E6F2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05C5FB-C5DA-5A3F-88A0-7ECB04A3A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C2DB-6D71-4504-B765-34814E6F0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408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0B217E-59CF-AD06-ED98-21A354448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C2D0369-34AF-5D3B-FE89-3D3BCF4000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87D8691-CE05-3CCE-69D1-B5DC5F0E5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D866EB-EAFA-DF4E-A51A-01FBEEF7C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A3E7-A03B-45D5-8E82-C500BA484B89}" type="datetimeFigureOut">
              <a:rPr lang="fr-FR" smtClean="0"/>
              <a:t>10/05/2025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42EE0A-2234-E238-B56B-BF2844BD6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862BF0-862B-A591-C260-C89D0E8B2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C2DB-6D71-4504-B765-34814E6F0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26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A0048DE-06B3-7EBE-7112-EAE31540D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1B10FA-5608-DB26-90E7-108FE6E16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F67072-EFE3-3C16-EF4B-6570ED1F78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4A3E7-A03B-45D5-8E82-C500BA484B89}" type="datetimeFigureOut">
              <a:rPr lang="fr-FR" smtClean="0"/>
              <a:t>10/05/2025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3055B6-96A7-46C4-AA2A-71E2936F4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D2026C-AB4D-1856-74D9-A7F098221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1C2DB-6D71-4504-B765-34814E6F0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75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D508BC9-E78C-7B2C-EB44-BDB22D809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056"/>
            <a:ext cx="12192000" cy="606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87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3046832-A0B5-61EA-28E8-9CBA1CC55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18" y="1938129"/>
            <a:ext cx="10659963" cy="29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79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8A745D9-CF6D-C2F9-8E50-63F7CF0CB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857" y="0"/>
            <a:ext cx="7656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0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8D8FE23-C353-B5F2-5D7C-A4890FF65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97" y="575864"/>
            <a:ext cx="11145805" cy="57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921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Olivier Gayrard</dc:creator>
  <cp:lastModifiedBy>Olivier Gayrard</cp:lastModifiedBy>
  <cp:revision>1</cp:revision>
  <dcterms:created xsi:type="dcterms:W3CDTF">2025-05-10T09:25:47Z</dcterms:created>
  <dcterms:modified xsi:type="dcterms:W3CDTF">2025-05-10T09:28:06Z</dcterms:modified>
</cp:coreProperties>
</file>