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4A45A1-AE2D-3664-89AF-2CDE476BD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D5BD663-C437-0E32-BA1E-D78243344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FBB473-5802-9049-E82E-17C6DE322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D6106-9F7C-9EED-E358-A610FE9A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ABAAE5-102E-16A3-2216-B46E619F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54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707195-F55A-1F48-A5F8-354323D25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DB4AE86-F6D4-7547-6D2E-2866F90AD2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16C2AC-04AE-0E9D-C2CE-A51FB8CD6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A7C5ED-74AA-AB8E-A46C-78503DD0E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78EBD5-3813-3CBC-82DC-40D83929A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2102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A02FD29-F094-58D6-B65C-EC7D8EBF5D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882B63B-4F9C-B691-0F8C-F3F034E24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FFC535-0073-9934-8918-84EB582D3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99FD68-CBE6-8A38-CB8B-6319AFC93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720284-2D20-4A2A-DD77-163A12DD1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982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ADCD05-7E44-2623-DE25-388CD6C94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5A73EB-AB93-F66C-8065-703530969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8EDF45-A113-A628-DBBE-245AEFEB9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7FCC61-1DCC-A626-BBA9-9B7369060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17DD0C-A0AA-939B-3746-829CA68BF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56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773EF0-5CD4-3378-3C5B-44A1DD1AB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255AD2-6DF1-7026-2751-73C7828C6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679089-8F92-B892-B81D-AF3EE5EE6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FA4D78-3EAF-0B35-3FF2-364B547E9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BB5ACC-C072-76BA-21A2-546217B1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42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A76FA8-5AE0-DC21-D974-B8760E566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F9AD52-F0CA-3C18-79B2-45C4C7F94C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B78E086-F77F-910F-063E-40141BBE4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D3FA3AC-FBA6-2731-98E6-9F6D367EF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2B0D9C-FA9C-FD67-0B5B-F9FF8404F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C2112E7-49BE-14C0-770D-C38BAE703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92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015E04-730D-9657-C808-1B260EEE0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4AC87EB-E16D-06A6-C960-CF9A466A8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64C300-BEB1-E289-A677-0C0BB225D0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93534B2-8A59-54AD-84C0-82018FC739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778803A-B4CB-7B0E-BBE7-12C5196D7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D6505F4-719B-2C93-E2C6-B3587642C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7F3538E-EEBB-321A-04BE-CD98B6C22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32886B7-03C9-BBAD-B7EE-6684A95A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5301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10610C-38D3-3D7D-6AB0-2CDC819E0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FD264E-03E5-C850-03FA-15D355334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8B1C45C-9E10-119E-2C90-58E239BD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1253322-7E0C-31F5-E2E3-B00580097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446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5637FE2-4644-20E4-086A-5388730CE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DC54FC7-FCA0-873F-67F4-60EBBDBAB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ED00557-19C3-1FBD-28A0-4085E52CA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199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A6FB5F-A968-9BFE-DFDB-858C86F37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408754-8839-4C52-7F1D-B0B3B1D02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6F3FECC-CCDD-BD5F-66AE-25CCB75566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6A543F-E05C-222B-7217-F334F76D8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189E64A-8A9B-C8DC-30D1-017430891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C4DD67-76E3-477C-6323-B2F0DAE2E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4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5F7D92-75A8-B17B-2B4F-D545DC9AB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6BD4A9C-EA0C-5753-2639-E41FC9BEB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1A3EEE-1359-4591-460D-856BA0097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B559B51-404A-944B-7EDA-5EFE98B19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1D0D3A-7AFC-908E-CC48-0A564136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51B5C9-35FA-A7DC-2A21-EA8DB9618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80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3AC70CF-8ED0-3D28-D747-B217A9EFC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D20566-82CB-4126-7075-98CA8657B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D76BBF-86B5-EB88-C8D9-65ED64433E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E361C-C667-4043-A549-CE82E0ACFBDC}" type="datetimeFigureOut">
              <a:rPr lang="fr-FR" smtClean="0"/>
              <a:t>24/05/2023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1D7FAF-B933-EE07-9BA0-F97CB1BA2A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4AFD7E-2F82-1CFA-1F43-2EDBB4B0E2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C5292-F2AB-4D68-8265-F46687FA67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7182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E25FA0B-8673-2E36-0141-E5ED5105C6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9157" y="2243966"/>
            <a:ext cx="6831372" cy="2370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70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582C85C-8CE1-9230-CA41-63F8612675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642" y="1046922"/>
            <a:ext cx="10014715" cy="3794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225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57451B9-12FE-C70F-9D18-150620FD0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435" y="2830167"/>
            <a:ext cx="10425129" cy="1197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129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196B4DD-76D2-64BD-2380-F6386DC41B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834" y="2292626"/>
            <a:ext cx="9142235" cy="150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147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66673B8-AD82-50F2-3905-42AE648FE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400" y="3029882"/>
            <a:ext cx="10825200" cy="79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003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C5FEEE2-D6E4-7335-52C9-B75EDE0BA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798" y="1484244"/>
            <a:ext cx="10356776" cy="2136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891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A521C3D-9B6A-A4A7-84CE-7A9E5DF59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722" y="1802295"/>
            <a:ext cx="10636556" cy="285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089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7635FD5-0163-1216-3AF1-74423872D8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6696" y="2259081"/>
            <a:ext cx="6638607" cy="233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917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8D909B8-365C-DD42-C483-53545BE87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452" y="810719"/>
            <a:ext cx="9163982" cy="523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138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0FBFF09-BCE9-F7F6-0E61-5A138052F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538" y="2301737"/>
            <a:ext cx="6454923" cy="2254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165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D7088AF-2557-2B51-8A42-D332CF4DD6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164" y="2806251"/>
            <a:ext cx="10987672" cy="124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27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DAEFA74-4A9E-A080-8862-7FC87B9338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762" y="2713072"/>
            <a:ext cx="10944476" cy="1431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023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65412ED-8515-7648-AE1B-04687D1A8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229" y="1881809"/>
            <a:ext cx="10303443" cy="2619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763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4B09DB6-232A-081A-33DF-26EFCD3989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827" y="2561086"/>
            <a:ext cx="10592346" cy="173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21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Grand écran</PresentationFormat>
  <Paragraphs>0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2023-05-24T07:25:44Z</dcterms:created>
  <dcterms:modified xsi:type="dcterms:W3CDTF">2023-05-24T07:34:00Z</dcterms:modified>
</cp:coreProperties>
</file>