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F26034-7025-4E17-8729-2666F8AB9E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FC55E2B-B98F-4724-AF7E-812BB37367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A9D515-D7D4-440D-8EA7-BEF0F5D18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F0B13-DE62-4C60-A775-25472F4FB4D3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97F196-D1CB-4FBD-9F05-F289A388D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76F371-62FB-4660-B70F-B72895AC2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746E9-E993-444C-96D2-3EDD0C573F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7356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BD8B98-8C8E-4E3C-ACA9-B4917EED8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4ACCDBB-E3A0-4AE2-A9DC-7744E32347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401EB2-1CE5-44A8-A05B-96D7A236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F0B13-DE62-4C60-A775-25472F4FB4D3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EC7AF9-75A2-4724-820E-D432DF377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D6E798-EDA2-4AC7-BF95-1A8283558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746E9-E993-444C-96D2-3EDD0C573F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5858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D314EEB-5690-4482-915F-F0E701E065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F5687FA-62F6-429F-970F-105B11B66E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D4C18A-26DC-4F8C-BF9B-C07EFD703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F0B13-DE62-4C60-A775-25472F4FB4D3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BDCCD0-CE02-4FE4-A1F1-06F3660E6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90AA11B-1AF7-4F54-A304-710CC3EE7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746E9-E993-444C-96D2-3EDD0C573F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730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39B70A-12A9-46B5-A46D-D6BBB8C5C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DDA2D6-C3F9-4237-94A2-A1CBAC484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E92939-F1DD-4E4F-9C44-8D85DD22E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F0B13-DE62-4C60-A775-25472F4FB4D3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F34D5B-6CE1-4F31-B5A7-196C0AEE4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46C54C2-F6CB-4C2A-AE47-172DFE084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746E9-E993-444C-96D2-3EDD0C573F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4172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43D49E-5B5D-4A44-8718-7E593C45B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1A60E7A-95C1-449A-B600-2BCB4722C0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3E6C2B0-615B-4428-B94E-50520D7B5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F0B13-DE62-4C60-A775-25472F4FB4D3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BE92892-DBF5-407F-BD57-117B95419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1442BA-EA66-4DC3-9575-713E674C8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746E9-E993-444C-96D2-3EDD0C573F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9531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4D0A43-8C76-44A4-9CD7-82981D05A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DF35AC-9799-4D32-B479-A15A333790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D24478D-E145-4A72-9B44-A16F9C4318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94B5FDD-43FD-4D39-8252-0E5283E3F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F0B13-DE62-4C60-A775-25472F4FB4D3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0C8F8A-9DEC-4314-9DCC-4CE3A52E8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323DC4A-61FD-4965-BB49-49F3AE4F9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746E9-E993-444C-96D2-3EDD0C573F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2421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E4A68D-1F7A-4955-B53D-66F3D62CF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A5EE37B-475B-4E68-A461-0AF3C7CCCF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79D9044-8635-4DF7-98C3-B7312AA938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F0FE459-A4D3-48A5-A5E6-AFFD25E994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53D0FE6-2A7B-400D-BED9-4B1823B740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37B3F86-8F54-4B5C-8ED3-ADFA1ABAB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F0B13-DE62-4C60-A775-25472F4FB4D3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539A7CD-D0C3-43F6-9574-486123C1C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59616A6-AAB7-496E-8F22-2818FC08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746E9-E993-444C-96D2-3EDD0C573F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8245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51811F-98C7-4DC9-A5EA-79AE6E295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DFD702D-B9B9-4DDA-9383-64300BCDA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F0B13-DE62-4C60-A775-25472F4FB4D3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4108450-18F4-405B-915B-91ED094EC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317174E-B62E-43C6-A95A-6E4B39F29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746E9-E993-444C-96D2-3EDD0C573F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7516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2BD66A9-E47F-4630-8860-F244268A9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F0B13-DE62-4C60-A775-25472F4FB4D3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A52E676-B617-4534-AE22-E4DBB0F63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6FD7412-2535-468E-9C16-4F7508141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746E9-E993-444C-96D2-3EDD0C573F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6001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8B78A2-27D9-4A64-8015-083728EF2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343178-CBF7-48C3-AFDE-07D4ACD8C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119217D-F860-45A3-822B-8604028E0F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AD5CCA8-D1AF-430A-B211-7387EBD66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F0B13-DE62-4C60-A775-25472F4FB4D3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FB2D214-534C-4177-A88B-D99007E55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D4C80FC-9033-42EE-A157-A74D5E1A1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746E9-E993-444C-96D2-3EDD0C573F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4847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DD77E8-FF71-4E34-B048-CC7E5B9F8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EBA1CA4-C11B-46B8-9BF8-B56C2B0A15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4CA751B-7DB1-4359-8DC8-2E04B2C44B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75675A4-E56A-47C3-9EF9-6258C9DB4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F0B13-DE62-4C60-A775-25472F4FB4D3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891652B-4AFC-4E97-B655-08C062BA4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DB3CC30-EF70-4E16-8E65-F6A1A8447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746E9-E993-444C-96D2-3EDD0C573F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25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BD4703F-9EE9-441A-8119-E2BCC4E77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A80DF7F-867F-4767-964E-B0CB66A427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8CAD53-9A3D-42A5-A837-4A0D76ECBD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F0B13-DE62-4C60-A775-25472F4FB4D3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090D1A0-EF7F-4F9B-91A5-2A1957323E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9FA8C1-D3AC-4467-BC66-F85B8651FB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746E9-E993-444C-96D2-3EDD0C573F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111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40C40B17-0A61-4D43-B971-ED4CEDD4E8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6843" y="145775"/>
            <a:ext cx="7869978" cy="6493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016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8A0AF853-E006-48B1-B427-D7FA3B3861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20" y="927653"/>
            <a:ext cx="11974278" cy="4863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170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9F168F71-BDAA-4890-B247-BCBA0CD098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805" y="145774"/>
            <a:ext cx="9832277" cy="650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517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9B750F27-8E0D-4B6B-90AE-3F536E992E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8887" y="0"/>
            <a:ext cx="7474226" cy="6632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527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986347B7-364C-4281-A7E7-B7D2853B1D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8" y="1364974"/>
            <a:ext cx="12122149" cy="410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370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876186F6-AB0A-48D0-9DF4-C87B126678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2955" y="158905"/>
            <a:ext cx="6732105" cy="662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860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0F1274B8-906B-442B-878F-382D6C0B84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6209" y="156555"/>
            <a:ext cx="6336514" cy="628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919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E723A899-D8C2-4B3D-BEA9-A3156488C4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5845" y="891209"/>
            <a:ext cx="8160310" cy="5075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088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260F05BE-FE2F-46C8-98B1-F626904291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466" y="1427922"/>
            <a:ext cx="11127068" cy="4002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97525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Grand écran</PresentationFormat>
  <Paragraphs>0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2</cp:revision>
  <dcterms:created xsi:type="dcterms:W3CDTF">2020-04-07T12:08:08Z</dcterms:created>
  <dcterms:modified xsi:type="dcterms:W3CDTF">2020-04-07T12:20:40Z</dcterms:modified>
</cp:coreProperties>
</file>