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90E532-E438-45B9-A5A2-40BFCBF1A5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5B49495-132A-44CF-B390-5825FEB4B2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057156-5B2B-4E73-B670-DFC70EDAF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0E543-4045-4F38-9738-257442DB4974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D42F9C-6994-4CD7-9C3C-B2E3D2AE4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790C89-3753-4EE8-90B3-7577B653F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BEEA9-A538-4FBE-9ADE-98AE1CB6E9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7470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A6A43A-5F17-40D4-89FA-D1E6B071D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AA3ADCC-9561-406D-9A17-A3F3D2B5CF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12F952-7281-4CE8-96DD-1E4C4DFAE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0E543-4045-4F38-9738-257442DB4974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A9DE37-A437-47E6-882C-59360990D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11ABE3-4CEF-4F6E-9096-950985D9B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BEEA9-A538-4FBE-9ADE-98AE1CB6E9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4266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26C6F1-C0AD-4DFA-98A5-AC6294E2C3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90BE6D2-E7BA-4DC0-8950-1C1075F8E8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725AA1-A032-4505-AA45-B4C685C53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0E543-4045-4F38-9738-257442DB4974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A9A44C-3C2E-492C-A55A-73FF7C0C0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D892BD-224D-4530-9254-2097E7D5E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BEEA9-A538-4FBE-9ADE-98AE1CB6E9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628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567B1D-617F-4517-845C-F6B024421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17DC09-00EA-4217-8F27-7E6677FC8A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876348-AC55-47E0-8595-D8EC18071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0E543-4045-4F38-9738-257442DB4974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498523-E2E0-4649-B032-BBA603CC9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ED4699-9B7F-4EA9-9286-145AC2AA6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BEEA9-A538-4FBE-9ADE-98AE1CB6E9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6777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F5ED97-2C7A-4F51-B28B-1293C8395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29DE2DC-3323-4FC2-B497-34EF17D3D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5CABAF-228A-4BB7-8F68-995BE000D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0E543-4045-4F38-9738-257442DB4974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1243F0-5FAC-4FD3-9F62-949CA3BF4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DD0768-BF8A-4CAD-BDFD-70067D043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BEEA9-A538-4FBE-9ADE-98AE1CB6E9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7734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2575DD-B57C-4657-8CCD-30A432DC4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CECBE0-C0C6-44F4-B0D1-F6EF4C035A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2495502-24EC-45D5-BCF4-4328DA0ADF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00F4794-9194-404E-9C0A-5E1D1E038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0E543-4045-4F38-9738-257442DB4974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07DF102-D2F2-401A-957F-604CB3940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6EDB4A8-8F2C-4CA0-8788-FD9E5D811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BEEA9-A538-4FBE-9ADE-98AE1CB6E9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0160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3FC23D-4379-4182-91EE-4A5562CCD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0FA6D2-E8DA-4B9E-831D-D5F9C14E9A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39ECC80-E95D-45FC-87BC-9F79DC151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4A59E95-4569-4109-8B41-B54F0A46FD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BE1F0A1-F05C-4F2F-B164-080DEE9D51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ED3A054-7513-4397-AC80-FAB0C3AA5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0E543-4045-4F38-9738-257442DB4974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C1A11A0-889E-4D29-AEE1-69C035B54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182F035-F96F-45E0-923B-B8112053E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BEEA9-A538-4FBE-9ADE-98AE1CB6E9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1877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D0FFD9-268E-4D20-A58F-A3A4DBC9C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060F014-2B9A-48BC-B9C9-BDAE21CDD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0E543-4045-4F38-9738-257442DB4974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E310539-DE47-49CB-B6F6-2A801D382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5F6C559-45F7-429A-BD8F-286DB8541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BEEA9-A538-4FBE-9ADE-98AE1CB6E9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4233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2459FB3-D041-4598-B8C2-5063D5135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0E543-4045-4F38-9738-257442DB4974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8E40A79-DCAF-4867-B827-25EBE58D0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CB42208-BD79-41F4-8E9D-B47CBB8E8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BEEA9-A538-4FBE-9ADE-98AE1CB6E9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5882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6B12CC-C520-4824-A75E-0532E1EC3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0DE067-FF61-44E0-8DDC-FD8FEEE52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4285DF7-932B-43D8-9792-95E0869764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2AF5EBC-9BD2-424A-8466-D837AAF08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0E543-4045-4F38-9738-257442DB4974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5F5FCA5-8FCD-4BBC-8C48-1C000A273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0A29753-6761-41CC-9A3C-73AF77952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BEEA9-A538-4FBE-9ADE-98AE1CB6E9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1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9DA8E0-8802-43A1-B645-8880D060B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47AA376-4356-48FC-977B-AF9822EF00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5F947A7-54C0-4086-956A-F3C105B7B0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C28D32F-8ECD-4ACF-96A1-8FCF459A0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0E543-4045-4F38-9738-257442DB4974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A115C68-E9B1-40BF-A45F-E7F0D2465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8315963-18D3-4201-A8EF-C026E1BC2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BEEA9-A538-4FBE-9ADE-98AE1CB6E9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6864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32E05D6-7A53-4E8F-92A6-E41C98125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03733B-F27A-4552-BC4D-F5B1AC126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0CB52C-0943-4308-BD1F-EA5573BB97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0E543-4045-4F38-9738-257442DB4974}" type="datetimeFigureOut">
              <a:rPr lang="fr-FR" smtClean="0"/>
              <a:t>13/09/2019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8CA2D0-3DB5-4891-8585-9DB42DB47C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FD71DB-5B52-4EBA-AEDD-6124279813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BEEA9-A538-4FBE-9ADE-98AE1CB6E9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7827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2F52631A-3B66-403F-B7B4-E8CC111D1B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9187" y="913571"/>
            <a:ext cx="9953625" cy="163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144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2E76082-891C-4B5A-A903-89840D8F16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1752" y="0"/>
            <a:ext cx="5348495" cy="6902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94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909AC2F3-043F-4A8C-ADF9-FB0668F4B8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4273" y="-1"/>
            <a:ext cx="8229901" cy="684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6427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Grand écran</PresentationFormat>
  <Paragraphs>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2019-09-13T21:36:55Z</dcterms:created>
  <dcterms:modified xsi:type="dcterms:W3CDTF">2019-09-13T21:42:49Z</dcterms:modified>
</cp:coreProperties>
</file>