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EB4DCC-7242-4176-9103-CA725615A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F09461-12B7-437C-95CC-E5F0B85012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D679DD-0E44-4DCC-870D-DC49A6E10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844F30-ECE6-424C-9364-BC727888E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0E6A61-F514-490C-86AC-D4746A83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83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520F6-4D0B-4FA4-A585-E3D16C7FD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7D9AF7-D276-4BBA-81BB-F017E8D4D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EDB6DF-0741-4A98-9021-54EE35CF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D6C67C-5040-4C8A-9320-0B562322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BFEA8-8B77-4749-8C2B-3CE9ECB0A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78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C93CCF1-B906-40E0-83A6-30EF909A4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610BE1-70CA-44DB-BBB1-125142464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C56B97-0B61-431C-BC51-D1639DBE6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FECE47-BAAE-41FC-A00D-6BB0D408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6F6FFA-9048-47D1-B052-7A40E38E3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76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5CD1F4-71A9-441E-A9D4-36BF7274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90FA54-CF62-41B2-A600-191036A8D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6E2328-BC51-474C-A4C0-3856DC064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8B718B-47A6-4EF7-85C8-553125CC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BF6318-B15A-45EE-A894-27DAF328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17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A3F2-91F0-458D-9D75-C7726EE1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F8AFF-92C7-4562-8ADA-D1B7BFFD0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898A25-81EB-48B7-BC74-8E05B2A69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FA3EB3-74B1-4D74-8415-2A9C97346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82A292-253F-4005-AB21-B96C375F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88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100627-5DBB-44EC-812A-8C1369A96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5E79DF-6586-484D-8D14-38572803F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C7C847-E001-4D6F-84D1-3989CCCB7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BEC559-44A4-45C7-B219-C1CCFE23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0F83A6-4858-44E2-BB5F-03CA570A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3D05D6-D1D0-42D9-99A5-2481C480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7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0EBE5-343E-44AC-A2E6-50B6F8CB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30CE66-E5C4-4E55-847C-1894CBE66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349A84-A78A-4837-B1A5-CCEEF81A9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E5FF3E-94D2-472D-9062-D2E2D16C0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3257333-C3B6-4FB4-823E-E1A67AA454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A0F434-423B-4EC5-83FA-3859DC60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237C8A-6A84-46FB-A461-8DF09861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D8E59-0206-464D-8063-9408F803D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94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6C3501-2E85-4BA8-ABB6-90C121E14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E99595-464B-4EE8-A8E7-479DDB387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E14A22-2725-4290-9E99-08DEBC01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C3E370-3817-4ECE-A33E-7A4B38DE0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18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6DFFFC-9DB2-4A4A-B36A-27FF7C5FD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545160B-D2F1-455C-8E73-2A51A4263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E43BCA-4417-4121-AA7D-A1A2ABCD6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2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FE3687-F60B-423B-A265-710127BB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A1EAAF-937D-4D0D-8BBB-440CCECCA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DC7889-A422-420E-A374-D095FE86C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0645E5-89AE-496A-BBC5-F28775FA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883EB8-5470-45D7-BB20-74C93F569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5727D6-A2D7-47CD-B4B8-8B0F5140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0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2D4E17-52C6-452A-BCBA-AD02753DC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7CD64EB-E317-4BE2-9934-C0BDA7C252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F1A2F1-51E8-468C-AC8F-56D1A5E37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09E864-9A49-4680-B2F9-8741C5C9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B25517-54BE-4438-8AA6-D52C711C4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B8168A-20D2-4F5F-94B3-1FFC28D9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41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9AFA67-97D0-4E35-B7D4-8DBC4467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3A54E6-298E-4FC8-BD1C-2127E5C54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9A43A7-1270-4FDE-8D00-D82A9045E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38D2F-7618-47CC-A792-911EBFE51F81}" type="datetimeFigureOut">
              <a:rPr lang="fr-FR" smtClean="0"/>
              <a:t>16/12/2019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B667BA-D47E-4F62-9DC9-5D7A055AB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F98A55-EF0A-4F56-8028-AC233BC0B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4389E-812C-49A0-AE57-ABB361C9E7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98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1C876AC-1594-4254-AF17-92FD510F05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16" y="1319212"/>
            <a:ext cx="12068784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51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F7541C9-4D49-4FAB-B409-92938BD59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767" y="437322"/>
            <a:ext cx="12208767" cy="572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421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2019-12-16T13:12:12Z</dcterms:created>
  <dcterms:modified xsi:type="dcterms:W3CDTF">2019-12-16T13:13:19Z</dcterms:modified>
</cp:coreProperties>
</file>