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504F6B-A7F0-48EA-B5C9-90BEA244C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2B8940-BC1E-484F-BBAC-D899F1010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377FD2-B253-48E0-B459-0A7CB3598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59749F-6C06-4E7D-9685-EB81472F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ECA4BD-DA93-4ECA-A48D-5982F8B08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71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86E9E6-CF8C-4A6E-B3D6-389FAD82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550159-CABC-402A-8C8F-A2401D58B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A39CAC-3513-4BBC-BA80-0D2F4854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8DEA2F-21FA-41E3-9747-F2C68FE50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280F69-34A1-4EAB-B613-1027BC45A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78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1E83C9-F599-4569-8C37-486D6E663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FCC7FA-1212-4958-8E87-3BA0C327D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782044-9A24-43A6-91EA-2A1955E2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899D19-87BE-4EBC-AD41-B78CA464C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FA1B8A-C9D1-4496-AA39-D9DB6884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27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0C9676-E175-42FE-995A-1DD6BDE0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AC6980-BD0E-499C-B931-0023544A6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5CFB13-563C-43DD-8CA8-18D3E0DAA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70F7DA-AD31-47AB-BC1A-9E800784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C2D1E4-45DD-494A-B64B-D971D6779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62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5B070-65A4-4DA9-9443-C0F0B9CF2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987AF-3D82-41E4-901C-F68979420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43C640-7CA3-4FCB-A8CB-96E530BA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8B44AF-0E05-4869-9A3B-717F7970C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D9490-56F3-433E-8A52-EF88863DF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46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C8F329-C4E6-4655-AEDD-A3955D57F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CC365C-D54A-4E68-8F4A-7B891C203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8A1782-48E8-4A39-85C6-84031CEFF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4737F3-601B-437A-B61B-BBA8A29E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11C28-09D2-45CF-9A4A-944C3D6E5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8C7C76-1143-4249-B30F-C8A1B2E9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0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D03B2-77EB-4CF4-A991-68BE399EE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993CDF-0B35-47A5-9E2F-1D642CF0F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52886-DAD7-4058-980A-A63D2B47F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74A0E3-6C1A-4634-A0C9-D9D10FAEE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01324C-D6F3-4F0E-B6E6-E9832F614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3C1576C-2FBB-41CA-BFC6-EF7619E30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862E-7A03-49C1-BF70-1E0001B0A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DE3C45-E359-4ED0-A614-271FE191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21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3F971-E21D-4327-A67C-86A7C9C93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4B1169-F623-4662-9086-3DF1A747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748369-305F-4501-A6C6-08E9718D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0F1CE0-F960-40B1-B7C4-7F79D10C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19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B93136-595C-40E0-AF9E-CA40D0142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BC9CA6-F029-41C3-B6CF-1DD92879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F9A723-9612-4D20-BECA-081B24D9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811110-F8AD-4E12-9ACA-CD8CF1901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2B80FA-9B3F-43E5-AED8-8078B6EEF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B30E8A-390E-4804-B2DF-4C63FFF0F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A565AE-9D90-45AD-879E-8C57508D9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052907-A565-4DDB-BE09-7114BF60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7B06F7-3515-48C1-A931-40CB0EFA5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75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6D441-42DC-44C0-89F2-1C1B3B07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69F7B4-CABB-40DA-AAF8-B7AF86197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71ABA4-8D88-464F-8DEC-B940D9EBF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77AD1D-3792-456E-B455-D0A4052DA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778CB2-4888-49A5-9B89-81677071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F1C2DC-2ACA-4431-97E3-017A219C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33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ADF743E-B273-4263-9F4A-2C8B7433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871D1A-89E5-4996-9AE2-4326CD2D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4A71F-9A6B-4722-8CCE-A260C7C58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EAB4-907D-4D3E-9ACA-C845C3A6D990}" type="datetimeFigureOut">
              <a:rPr lang="fr-FR" smtClean="0"/>
              <a:t>06/09/2019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DEB213-F5DB-46E0-99E9-B41F9CB34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C2566D-57EC-443B-9EF5-D812163F6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23C39-CBD9-4469-9E4A-645CCDE71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7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A9A69E-24E3-4A7D-A18C-9BC625BA2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112066-6DE3-4081-9E7C-4B0FDB9187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E63FDC3-1E5C-4D28-ACF3-2578B85F0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599" y="0"/>
            <a:ext cx="95568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49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502079E-C4F3-4270-8177-2D8CFDBE2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2852"/>
            <a:ext cx="12286471" cy="556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52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D323214-9D7B-4D7D-BE6E-C84DD0A60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3" y="1656522"/>
            <a:ext cx="12217646" cy="347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6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69AA165-3311-472C-AC55-BEF1D5B1C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427" y="1669775"/>
            <a:ext cx="10605146" cy="32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95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3</cp:revision>
  <dcterms:created xsi:type="dcterms:W3CDTF">2019-09-06T14:26:52Z</dcterms:created>
  <dcterms:modified xsi:type="dcterms:W3CDTF">2019-09-06T14:48:42Z</dcterms:modified>
</cp:coreProperties>
</file>