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71D311-A5B5-43B7-B1E4-C2F99C770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C879113-6F34-4A88-A276-5C717D344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35E96C-8623-4095-ADBB-98E6FCA04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86D7-8214-4153-943B-66F38A091B0F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E2B4D9-4F68-4444-9CFF-D927ED00C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7D7C6E-DC36-46F3-8B5C-427A0E273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B629C-838F-41E3-B238-FBDA0FAA1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5221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B3E579-6E15-4419-A0DB-5D856EB07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0FEE9EF-C7BE-41AE-8E14-1C648DC339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4E9E29-E182-4069-9BE3-B820048BF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86D7-8214-4153-943B-66F38A091B0F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AF92F8-D6EE-483E-8FA2-FA7BA5C58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C39415-89D2-49CE-9828-CDBCFA6FD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B629C-838F-41E3-B238-FBDA0FAA1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2796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8ADF22A-CC8A-413B-9FCE-C8E082E6F6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DAC7F3F-116A-45FA-B3DB-B06EA22EC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258882-7F1E-41A1-911B-A9C93B276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86D7-8214-4153-943B-66F38A091B0F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4FCF71-4CBB-4DE1-AA5C-C8629C255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138875-FEB0-48A0-A6A0-E07118B3B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B629C-838F-41E3-B238-FBDA0FAA1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729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3654A1-1E9E-402D-9891-B3D60B19B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1248B7-713F-482B-A40D-400933FF2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14323F-F4B6-402C-9809-A9C8CD0A5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86D7-8214-4153-943B-66F38A091B0F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F45DC9-9B76-4DC1-8BE8-87090C449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F819CD-D187-4BC2-B797-8EC85AB3C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B629C-838F-41E3-B238-FBDA0FAA1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8001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4CE692-35F0-4EDA-AD81-33BF00781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4BA13E0-B6B1-4410-BD73-79F3ED96B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7533B9-B764-484F-A456-10BBBEC05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86D7-8214-4153-943B-66F38A091B0F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B7A4EE-12E9-4BAA-8058-F3AFB9FDA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E739C5-07CF-463B-B6D4-E213FC5FF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B629C-838F-41E3-B238-FBDA0FAA1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62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CC812C-2490-43EB-B0F3-EDCFC33F4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6B24A93-49C8-4E9B-95A6-BD316C7B46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72DAFB2-4245-4406-876C-BDD104E719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2ED2AF6-4AA3-46AA-A63D-174FBC688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86D7-8214-4153-943B-66F38A091B0F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846771-7CE7-4355-B465-5BDC4F125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D858704-0D16-49DD-A357-50A17DE84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B629C-838F-41E3-B238-FBDA0FAA1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1853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8B0D08-5CB7-471F-A94E-C765F8FC8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4FC5F3A-65D1-4C3E-B6A9-1E1D074B5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6136791-3BDA-45B4-AA7D-AD3092AD6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A7A0D39-D388-413C-85F2-392A8BF20F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35B2CDA-8B58-405B-A356-7933D1FC5B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2E16794-4D91-493F-BBF5-B28C09158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86D7-8214-4153-943B-66F38A091B0F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DE3E46D-5325-445D-B453-8DCAFDDB9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829AC44-1D51-46A7-9B88-6FAEA724E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B629C-838F-41E3-B238-FBDA0FAA1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514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615BEE-C88A-4B60-8012-786E0D4CB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57806E8-FD14-432D-A8FB-61D002087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86D7-8214-4153-943B-66F38A091B0F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B36B29E-5D80-4791-A5E9-A1E6AF1AA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81211FD-A698-451A-B1C7-94A53AAAA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B629C-838F-41E3-B238-FBDA0FAA1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012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695E5E9-D8BD-4552-98EA-9AD51E675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86D7-8214-4153-943B-66F38A091B0F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4E53977-FD86-43EC-8D43-767D12F59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60ECCFB-A1BD-4BB8-B1CA-DE78F4E64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B629C-838F-41E3-B238-FBDA0FAA1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3363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46B9AD-956B-4104-9A69-4C49004DA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F1397D-2370-4D91-B19E-4C156CE57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AD8C260-CC41-4B33-98B9-B1D2C8E91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6552779-46AC-4931-84B7-8ABA06B15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86D7-8214-4153-943B-66F38A091B0F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AC9C3D-0C4E-4D27-8D0E-1E379A82A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7EBDE50-ABB4-4B4B-A910-7D5179174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B629C-838F-41E3-B238-FBDA0FAA1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703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D3E85A-79D4-4BDF-BAC5-60DE87956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DE8A43E-C41D-4CA9-B8E9-3F30F4A7CD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8BA3743-DEE2-4C95-8FB4-165EB4747A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B28CA34-BB25-41DA-89ED-3701EBE0C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86D7-8214-4153-943B-66F38A091B0F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66C9354-359F-4528-9E15-EC9217778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598B43-BFFB-47C4-9794-AAA28E474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B629C-838F-41E3-B238-FBDA0FAA1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436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998891C-6E22-4E0A-BBDC-0A735D8C5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BF42F7-F3DF-40CF-8BA4-D475CB176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0B3D1F-2307-4A45-BBD9-AAEAA19A70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686D7-8214-4153-943B-66F38A091B0F}" type="datetimeFigureOut">
              <a:rPr lang="fr-FR" smtClean="0"/>
              <a:t>26/05/2021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3CED1D-D4E2-4E09-94B7-A354029BC5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DBCDEE-599D-4850-8E82-2016A4294F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B629C-838F-41E3-B238-FBDA0FAA1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2311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3429B5A2-11A6-423F-814C-FF57343811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837" y="804862"/>
            <a:ext cx="9458325" cy="524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18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25B77CC-8081-4084-BC03-2F7FDCACFD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748" y="578935"/>
            <a:ext cx="9250017" cy="5749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345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52E037B-E478-4771-B04C-8A5488C370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0" y="823912"/>
            <a:ext cx="8953500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638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6AB3816-2D27-42D6-8928-DC2568500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4087" y="260385"/>
            <a:ext cx="7739270" cy="633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418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B2F471E4-10E7-4803-81C5-8BD14751EE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6912" y="862012"/>
            <a:ext cx="8258175" cy="513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476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CBF4984-7CCF-4A87-8043-071F2C6E10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6122" y="400725"/>
            <a:ext cx="7705651" cy="6092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2691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Grand écran</PresentationFormat>
  <Paragraphs>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2021-05-26T09:47:38Z</dcterms:created>
  <dcterms:modified xsi:type="dcterms:W3CDTF">2021-05-26T09:50:38Z</dcterms:modified>
</cp:coreProperties>
</file>