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51297-FF8F-4C73-AE7A-133DD9E2942A}" type="datetimeFigureOut">
              <a:rPr lang="fr-FR" smtClean="0"/>
              <a:t>19/09/2022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8AAEF-C425-4A67-AE1A-69C966E8DA1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85852" y="1142984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4 5</a:t>
            </a:r>
            <a:r>
              <a:rPr lang="fr-FR" sz="2800" b="1" dirty="0" smtClean="0">
                <a:latin typeface="Comic Sans MS" pitchFamily="66" charset="0"/>
              </a:rPr>
              <a:t>00 000 </a:t>
            </a:r>
            <a:r>
              <a:rPr lang="fr-FR" sz="2800" b="1" dirty="0" err="1" smtClean="0">
                <a:latin typeface="Comic Sans MS" pitchFamily="66" charset="0"/>
              </a:rPr>
              <a:t>000</a:t>
            </a:r>
            <a:r>
              <a:rPr lang="fr-FR" sz="2800" b="1" dirty="0" smtClean="0">
                <a:latin typeface="Comic Sans MS" pitchFamily="66" charset="0"/>
              </a:rPr>
              <a:t> années ---- </a:t>
            </a: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15</a:t>
            </a:r>
            <a:r>
              <a:rPr lang="fr-FR" sz="2800" b="1" dirty="0" smtClean="0">
                <a:latin typeface="Comic Sans MS" pitchFamily="66" charset="0"/>
              </a:rPr>
              <a:t> cm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28728" y="2214554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  <a:latin typeface="Comic Sans MS" pitchFamily="66" charset="0"/>
              </a:rPr>
              <a:t>3</a:t>
            </a:r>
            <a:r>
              <a:rPr lang="fr-FR" sz="2800" b="1" dirty="0" smtClean="0">
                <a:latin typeface="Comic Sans MS" pitchFamily="66" charset="0"/>
              </a:rPr>
              <a:t>00 000 </a:t>
            </a:r>
            <a:r>
              <a:rPr lang="fr-FR" sz="2800" b="1" dirty="0" err="1" smtClean="0">
                <a:latin typeface="Comic Sans MS" pitchFamily="66" charset="0"/>
              </a:rPr>
              <a:t>000</a:t>
            </a:r>
            <a:r>
              <a:rPr lang="fr-FR" sz="2800" b="1" dirty="0" smtClean="0">
                <a:latin typeface="Comic Sans MS" pitchFamily="66" charset="0"/>
              </a:rPr>
              <a:t> années ---- </a:t>
            </a: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1</a:t>
            </a:r>
            <a:r>
              <a:rPr lang="fr-FR" sz="2800" b="1" dirty="0" smtClean="0">
                <a:latin typeface="Comic Sans MS" pitchFamily="66" charset="0"/>
              </a:rPr>
              <a:t> cm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57290" y="3286124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</a:rPr>
              <a:t>150 000 </a:t>
            </a:r>
            <a:r>
              <a:rPr lang="fr-FR" sz="2800" b="1" dirty="0" err="1" smtClean="0">
                <a:latin typeface="Comic Sans MS" pitchFamily="66" charset="0"/>
              </a:rPr>
              <a:t>000</a:t>
            </a:r>
            <a:r>
              <a:rPr lang="fr-FR" sz="2800" b="1" dirty="0" smtClean="0">
                <a:latin typeface="Comic Sans MS" pitchFamily="66" charset="0"/>
              </a:rPr>
              <a:t> années ---- 0,5 cm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357290" y="4500570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latin typeface="Comic Sans MS" pitchFamily="66" charset="0"/>
              </a:rPr>
              <a:t>1</a:t>
            </a:r>
            <a:r>
              <a:rPr lang="fr-FR" sz="2800" b="1" dirty="0" smtClean="0">
                <a:latin typeface="Comic Sans MS" pitchFamily="66" charset="0"/>
              </a:rPr>
              <a:t> 000 </a:t>
            </a:r>
            <a:r>
              <a:rPr lang="fr-FR" sz="2800" b="1" dirty="0" err="1" smtClean="0">
                <a:latin typeface="Comic Sans MS" pitchFamily="66" charset="0"/>
              </a:rPr>
              <a:t>000</a:t>
            </a:r>
            <a:r>
              <a:rPr lang="fr-FR" sz="2800" b="1" dirty="0" smtClean="0">
                <a:latin typeface="Comic Sans MS" pitchFamily="66" charset="0"/>
              </a:rPr>
              <a:t> années ---- 0,003 cm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13" name="Flèche courbée vers la droite 12"/>
          <p:cNvSpPr/>
          <p:nvPr/>
        </p:nvSpPr>
        <p:spPr>
          <a:xfrm>
            <a:off x="428596" y="1357298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Flèche courbée vers la droite 13"/>
          <p:cNvSpPr/>
          <p:nvPr/>
        </p:nvSpPr>
        <p:spPr>
          <a:xfrm>
            <a:off x="500034" y="2714620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Flèche courbée vers la droite 14"/>
          <p:cNvSpPr/>
          <p:nvPr/>
        </p:nvSpPr>
        <p:spPr>
          <a:xfrm>
            <a:off x="500034" y="4000504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 courbée vers la droite 15"/>
          <p:cNvSpPr/>
          <p:nvPr/>
        </p:nvSpPr>
        <p:spPr>
          <a:xfrm flipH="1">
            <a:off x="7858148" y="1285860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a droite 16"/>
          <p:cNvSpPr/>
          <p:nvPr/>
        </p:nvSpPr>
        <p:spPr>
          <a:xfrm flipH="1">
            <a:off x="7929586" y="2500306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Flèche courbée vers la droite 17"/>
          <p:cNvSpPr/>
          <p:nvPr/>
        </p:nvSpPr>
        <p:spPr>
          <a:xfrm flipH="1">
            <a:off x="8001024" y="3786190"/>
            <a:ext cx="428628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786578" y="3929066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150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715140" y="1571612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15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857224" y="2786058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2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000100" y="4000504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150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95310" y="179545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15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786578" y="271462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Comic Sans MS" pitchFamily="66" charset="0"/>
              </a:rPr>
              <a:t>/ 2</a:t>
            </a:r>
            <a:endParaRPr lang="fr-F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GAYROLI</dc:creator>
  <cp:lastModifiedBy>GAYROLI</cp:lastModifiedBy>
  <cp:revision>1</cp:revision>
  <dcterms:created xsi:type="dcterms:W3CDTF">2022-09-19T10:59:26Z</dcterms:created>
  <dcterms:modified xsi:type="dcterms:W3CDTF">2022-09-19T11:09:16Z</dcterms:modified>
</cp:coreProperties>
</file>