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65C244-DDB6-4F8D-B07E-D3E8D07F1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77A9A-2F6A-48AC-9903-5D7F4D488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59C3A1-DCBF-4872-A8F0-BF12E0AC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B848-3E51-48B8-ACD8-664A6EF72137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D55322-ED1B-4CDF-8772-5B4058B5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D9A1C0-EA7A-4CE6-8DCA-787609D9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7868-9EB1-45F6-863B-1D88514AE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26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E0A98-1BD7-4A59-B6C5-181563D0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D82A4B-7113-40C8-A873-1ABB32B70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FBE24E-56AC-4BFA-AFEB-BA2C3C7C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B848-3E51-48B8-ACD8-664A6EF72137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3D6E80-F87B-4CF1-BBDE-12380BAC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23BDE2-F14E-4546-BE33-3AB1425C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7868-9EB1-45F6-863B-1D88514AE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17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72B0A5A-2AE3-45C7-8934-CF9D04924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2289B8-6ACE-41FF-9009-04F1FCF57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64A961-681E-403F-BAAE-497832D6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B848-3E51-48B8-ACD8-664A6EF72137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40810A-66D3-483F-BDF0-6406AF05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2EA2DF-A278-4420-8018-D3B89726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7868-9EB1-45F6-863B-1D88514AE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92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D811C8-1CAC-4A4D-991E-38E9B147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212C91-2395-49EF-9AE9-EEDA76F91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FDA869-075E-4B7D-947F-501AAAE9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B848-3E51-48B8-ACD8-664A6EF72137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8414F6-5506-46B7-8650-8D0E450A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9BC7D3-B849-49E3-A8C7-6AB44AA4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7868-9EB1-45F6-863B-1D88514AE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18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F30E2-FC5C-4AEC-A93B-1D887922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72EAA7-1836-4E74-BD3B-58C4C441C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A85F96-BDB0-4979-9497-9E464F83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B848-3E51-48B8-ACD8-664A6EF72137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09B4B0-4FDA-45B3-BBB5-83332403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638EDF-E581-42E9-AEDB-A1A325B7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7868-9EB1-45F6-863B-1D88514AE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23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51FB8-8701-4A14-BB3C-981E420C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01F47E-E849-43B7-AA21-2C9261D80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B51995-1865-4F56-921C-F5E86012D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B305EC-D8A1-40BC-B5F2-53038807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B848-3E51-48B8-ACD8-664A6EF72137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9F37E4-E0BB-44B6-B22E-5790FF9E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14B616-5DC5-4C52-9FD0-49D56867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7868-9EB1-45F6-863B-1D88514AE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76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F17284-FED0-4CAF-805E-0CC1D21B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9E2329-BA24-46E6-9E84-31EA123F8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17662C-85EA-4326-BE74-C6054C975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37BC3D-6B85-43C6-A907-E26798E1D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DA46F3E-8925-463C-91D7-84FB13CD6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7864EA1-D24F-47F9-8CA9-35AA8587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B848-3E51-48B8-ACD8-664A6EF72137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E4FF12C-F2CF-43E4-855C-C8E337E8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65EA4E-5DD7-45BC-ACF2-C585016C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7868-9EB1-45F6-863B-1D88514AE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64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1D403-DDD7-4671-8050-236A411A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E8FAD4-7A31-4D3E-B7BE-53759B44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B848-3E51-48B8-ACD8-664A6EF72137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F0F258-62CA-462F-A9F7-A9BC2C25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F3EC13-95C9-4383-987D-133E3CA6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7868-9EB1-45F6-863B-1D88514AE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3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796FD8C-E824-4D64-BE45-7B67A1BB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B848-3E51-48B8-ACD8-664A6EF72137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E32BE7-6921-4071-8067-167E67EE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C51621-058A-40D5-AC57-1DD135D7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7868-9EB1-45F6-863B-1D88514AE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7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195E7-717D-43E3-AB25-B7CA9666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7A00D6-A7B3-423C-AE0A-BD0B14E95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B46BB2-97B4-4F8F-8BA4-DE181C44B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E02BDD-B845-4EFA-AB84-1ECC1F13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B848-3E51-48B8-ACD8-664A6EF72137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7E43BF-4F8F-4369-94E0-C9A015AA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B3313D-5413-437F-97AF-EC0ABDF8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7868-9EB1-45F6-863B-1D88514AE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59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25259-2A8B-4A7B-A8AC-624A20FB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CC5BC53-3088-4E0E-9E08-8E1ED6C5F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8B87A5-E4C2-4ADA-A629-D862F9067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D8D48D-92EB-4492-B474-FFF8E388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B848-3E51-48B8-ACD8-664A6EF72137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0D4DC5-C4BA-4B27-9ED7-D93E8264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53F1C1-C172-49D0-BB50-F3870FB2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7868-9EB1-45F6-863B-1D88514AE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60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00ECB6-E0E1-45E6-AEF6-392EB3E4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29354D-3343-4708-80EA-3014E277F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388F6B-3168-4F8A-9639-CAACE98CF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4B848-3E51-48B8-ACD8-664A6EF72137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21B43-E116-4540-A1C0-26FAE374E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15C127-4ABB-4272-AC2E-5FE94E9D2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97868-9EB1-45F6-863B-1D88514AE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59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0BB6A1D-D1ED-4C06-B1D6-E87FD4BF8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202" y="172278"/>
            <a:ext cx="7142764" cy="64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1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7CB8E0A-061A-45BB-A8C7-5FC6B2FAD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17" y="159541"/>
            <a:ext cx="11257070" cy="65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7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38ECDD6-0339-4BB0-B6B9-D98003D4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9" y="980661"/>
            <a:ext cx="5750372" cy="433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6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18940CF-CEE5-41C8-BBAB-DC5796BD6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574" y="88601"/>
            <a:ext cx="8033332" cy="65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7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4720D66-4F59-48A4-B9D8-DC2C1809B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63" y="583096"/>
            <a:ext cx="9969202" cy="577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2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C4E5232-E92E-409E-9128-255EC14D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661987"/>
            <a:ext cx="110299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6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8AF134-9FC7-4518-A837-2DC2A20C0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87" y="109222"/>
            <a:ext cx="8468139" cy="646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A8BCCD4-0E26-4CC7-AD3B-B3A53D062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35" y="172278"/>
            <a:ext cx="8190584" cy="668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0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303A2D2-E2C2-4A5A-A57C-FBB3FD475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98" y="198783"/>
            <a:ext cx="8592568" cy="61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4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2FFBCB5-1A66-4A1E-BB9C-EDAC6F30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651" y="177456"/>
            <a:ext cx="7346485" cy="65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3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460FCFA-02AC-4930-9CDB-9B398BEC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07215"/>
            <a:ext cx="6790226" cy="65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4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88BA06C-0FFD-4E27-A6F1-5DF566F7B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805" y="212035"/>
            <a:ext cx="8093518" cy="65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10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Grand écran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2</cp:revision>
  <dcterms:created xsi:type="dcterms:W3CDTF">2020-02-24T13:42:42Z</dcterms:created>
  <dcterms:modified xsi:type="dcterms:W3CDTF">2020-02-24T13:54:50Z</dcterms:modified>
</cp:coreProperties>
</file>