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8B886-D798-45E8-AA14-9552A4FCC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26F0DC-96D7-4C2D-9A8B-DBC496312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555270-97CF-416D-9332-20327BD1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D5B30F-E664-48F1-B895-B74A8B09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45A499-394E-4E0E-8C27-2DFED4D6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38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21C780-2BAF-46FA-9F9C-1AA1D039B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648540-5B18-4155-8EA1-A17DB3490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01B769-8E81-4002-8770-F4FE183D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C390B2-B36B-4752-A375-E16D58E2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CA320E-8A72-4998-A069-AC698F1F2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33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46986AA-4436-463D-B61D-85F9E9DB8D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21D883-2671-4263-B580-9F74AAFFD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BED85B-AD28-4029-85B9-5CF2EFD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8E7727-CFDD-4CC2-896D-AC81E589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F78974-62B4-4AC3-8538-470CC6D3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77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21A5C-F4ED-4064-A342-7703A93B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E458AE-AC10-48F5-A305-0EFAC3EB8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CCC618-1866-4D60-B745-67D2E640A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675AAD-0F33-44BE-B70B-92F86734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E93568-F1F0-4EFF-8175-CEC43095B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10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8BEEF3-E944-4055-BF01-175728219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BD56C4-CF2E-42BA-A725-8843B1CE1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0B99E7-5078-4AB7-972D-C0FFC667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1292C9-75BB-4415-884D-AF2B9E882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B6F32D-D802-4692-B720-AE68203DB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72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806420-537E-4497-B25E-A68C1C0F2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84E818-96DA-43A5-B387-3C79FBCA4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D5D355-5F3B-4F12-8837-58A8C1FD8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42017B-9B48-4144-9DA8-BE36BA3B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054D07-DB80-4FB8-8237-B594EDC6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16FF74-37CB-4F3B-A4BA-432FCB048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65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D0E67A-6CB5-492D-830E-0121DC008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E60156-1667-439E-BF0D-208D1EA1D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5C237A-C20D-4EA2-9A69-AA0C5C791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A651049-163B-4DD9-8395-FAC18ADE95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2AA811-0931-4167-9CA4-C98EBFF0D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F2707A-675C-4B95-B353-4606CE58D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D29E8F2-2793-4EEF-A217-5CE419567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B08F0AB-9F12-40B9-8C50-07BF09167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34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A45381-53C9-4FC0-BC9D-18B91C66C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3AE0F0-9DBC-4557-BFA7-650EC7211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9326D3-273E-42F1-A2AA-FB0D51B5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4FC43B-1D37-4A8D-8E29-E32DDB871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47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385050-3B77-41CB-8DF9-A6303A81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9A08F98-9D21-40C0-BC2E-9FE0CE85B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ABB353-FADC-48E6-8ADB-01F9E083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11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DB09D-7F5E-43FB-8CAE-FB6F11B5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A75723-91D1-4962-815D-EB001F689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94D880-F615-435C-B648-6B916AC93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DCC764-B534-40DA-85F9-7D7613981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843F23-9DBD-4208-8AE9-1F1DC0EE1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03572E-0F20-429E-A300-BCE31462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09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E9C98-7599-4E3F-AAC8-EE17C3996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75051B3-29AA-4D78-A858-9FCCFC80B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7A7D0B-4DDA-4C0A-AE0E-37C19FDEE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41EBD6-E9E6-48A1-AC53-A6264410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B2725-137F-4793-ACC2-C09F1871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0991C6-E1C9-4152-A69B-33D26154A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37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B661ED-8F63-401A-ACB9-8C8236D6D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70BCD0-616D-4CC9-97BD-915F42AC4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3D14C3-08FC-469F-BE88-11DB4C01F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9C5C7-9D3F-41CD-9D16-18ADAFC41404}" type="datetimeFigureOut">
              <a:rPr lang="fr-FR" smtClean="0"/>
              <a:t>13/01/2020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C8C023-07F9-4FE1-923A-7953CE078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89BA0C-5891-40F0-AE97-50CC8BEF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A3A82-6018-4A78-B41F-8FECDE2CCB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69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035BCF5-787D-47CA-A9D8-3CCD3FA6B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1528762"/>
            <a:ext cx="1192530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38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37173E1-3536-44B6-93F8-F598F86D6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418" y="2118586"/>
            <a:ext cx="10056666" cy="262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58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9A4A911-6241-40EC-8BBF-BB04082ED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394" y="216976"/>
            <a:ext cx="9121860" cy="638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554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A32FC3C-CAF0-42D5-9972-96B1C1EDE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783" y="263471"/>
            <a:ext cx="7673980" cy="616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32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7468A5D-2445-4F9D-9F9C-5FE7085AF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665" y="1596325"/>
            <a:ext cx="10217680" cy="371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77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2020-01-13T10:14:58Z</dcterms:created>
  <dcterms:modified xsi:type="dcterms:W3CDTF">2020-01-13T10:23:03Z</dcterms:modified>
</cp:coreProperties>
</file>