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D7D0F-4497-FD73-3F12-95850B75A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325E7-8ECD-D739-BDD5-35E7C5FBC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78A34-60B5-09B4-395E-1E183818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589628-541E-3136-83D9-43C37A5E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1B3FF-E77E-53F8-2B77-5E2AC0EA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2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3A644-EB63-DD3E-141B-2F39F999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BD70C0-7327-7072-23CD-3AFB8F688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DF289-7FB7-0389-F20D-86833230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DA0B4-A171-4E66-8B4D-1D8F9952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AAE3B0-F0B4-C1AC-99DC-A240A136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F9EC34-D53A-BAC0-66A4-2018B4108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ED563A-8B6E-9CB7-75F6-8CC09846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3662F-4EDE-F02E-0C78-0E123798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B5598-299B-3065-6E04-68DE0AA2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6C7A8-6F4F-B244-8EB6-ADE2835C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5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62822-0833-884F-6173-F5CC57A6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57B2A-4B91-739B-3DF2-7000370D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9051F-33A2-29A0-6466-DCFC7096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48509-8FE7-B49C-BA12-C3866B82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8D7FE-8ECD-54E7-F966-C1696F4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312D9-5B68-F7BB-A700-CE5DAE24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09A9AF-FA2D-BCD3-71BD-91ABBE7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213E1-BF21-089E-DD22-3CEBE05F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C961B-8A8E-B45A-5C5C-061C0848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B6CC79-FF9C-1834-317D-42E1DBAB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80C0E-A6D1-CFE1-4AB7-43360300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9BBFF8-E4D0-967C-5E51-29C920FAE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91D0C1-D6B4-897B-E9C6-4DD300495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9AE832-82E7-25EE-2542-8B947412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2EF921-6F0E-BD9E-7AC8-23A6438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5DFF2F-7851-BD95-00E1-EBCBBF3B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19F7-3E42-E84E-F9E2-7E041F92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B529C9-0251-8E0F-6327-1D7DB3B4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7ED8B-1958-6591-CB22-967285E1B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73E72C-89DD-BE10-69B7-45449102C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6DC923-1B59-ACAB-770C-C18628314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D725B3-3A3E-EC05-84EC-0C56CBDF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CCEC53-0F5B-96E8-0C26-CD3BE1BE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CF02EA-CAF6-72EF-89E5-96524346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277D6-1EF2-0AFB-0DDA-CCE54128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2EC8D3-4414-9173-BA7A-304FE5D1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2DD174-59BD-8575-33D2-F603572F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04D0B4-0EC8-4506-3C14-B6FAECDB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7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1788C2-CCB9-2EE2-9293-827A80E2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431D34-8FD3-3687-143F-070D4063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0A749-1904-55C4-826D-22641120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6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EEF57-626F-2D97-FEBE-D26F4752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C055F-52B6-F933-24DD-CAC97D89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335583-DB82-12D3-52C9-099005C8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763642-B6D8-83C7-13C3-1F1F7162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990822-9F67-3C5E-56C7-C6E700BB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8DE57-7A49-D04A-A58C-3971790A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8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18D7B-65D8-E4EA-63B5-2822BA39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AC1EF6-3F96-3843-2894-BF8D5A22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51E5C9-C938-C4C0-4FA9-E435BA466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165C63-3E05-42D6-86B8-34AAB4A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9D271-157D-374A-CEB7-2F6B9F77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8C0E6-E5A6-E762-2E18-AC1DA2E0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9F9E75-6B82-7489-3BD0-5ED5D0AB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B0EC7-7914-00B8-9319-8EF2461F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6CCD2-C61A-DF68-E015-42932963F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7235-05AD-45C8-97DE-A0943584C19E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55C6E-9E48-DA0F-5779-61F80922C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A74E4B-EB85-AA74-D541-BBC904FF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2027-353C-494B-8E28-9FFE917AD8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C97F2E-0117-C437-1D74-D1535678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14" y="0"/>
            <a:ext cx="566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A4A5CB-B42B-0554-63B5-EDFCB261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1" y="561575"/>
            <a:ext cx="1041227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F24245-AD73-374E-2836-B262BF58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080760"/>
            <a:ext cx="1025985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8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2025-05-10T09:13:26Z</dcterms:created>
  <dcterms:modified xsi:type="dcterms:W3CDTF">2025-05-10T09:16:29Z</dcterms:modified>
</cp:coreProperties>
</file>