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8" r:id="rId4"/>
    <p:sldId id="259" r:id="rId5"/>
    <p:sldId id="260" r:id="rId6"/>
    <p:sldId id="261" r:id="rId7"/>
    <p:sldId id="268" r:id="rId8"/>
    <p:sldId id="269" r:id="rId9"/>
    <p:sldId id="264" r:id="rId10"/>
    <p:sldId id="263" r:id="rId11"/>
    <p:sldId id="266" r:id="rId12"/>
    <p:sldId id="265" r:id="rId13"/>
    <p:sldId id="270" r:id="rId14"/>
    <p:sldId id="267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235026-F437-4F33-8005-EFEEC0031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DEFF739-5C43-4144-B792-F3A40DB8C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F54505-57AE-4AFC-82C8-3C61A0F1F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6456-A107-411F-961B-67E09077D741}" type="datetimeFigureOut">
              <a:rPr lang="fr-FR" smtClean="0"/>
              <a:t>25/11/2020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C088B8-5F8A-4028-BE36-D27E653DF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A81690-1E5F-4265-8B8B-BD1EBEBC6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707D-3E54-4F39-A3F9-D94944AE04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01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D374A4-21A0-4BB1-B614-9ED4DB6D3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3DEC450-7D7E-4681-93B8-CFF1B936E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679251-5ECF-4BA4-A893-9B817D19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6456-A107-411F-961B-67E09077D741}" type="datetimeFigureOut">
              <a:rPr lang="fr-FR" smtClean="0"/>
              <a:t>25/11/2020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2E1693-40D8-4C22-A2A9-F4085E71C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EF279C-D483-43A2-8040-A5DBAA967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707D-3E54-4F39-A3F9-D94944AE04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612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B1C95B0-BBF6-4518-B611-DF5BDA1AE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1AD4780-807C-4B36-8B3F-4A99DB92B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6D8A61-235F-420A-A18E-F3F12A23B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6456-A107-411F-961B-67E09077D741}" type="datetimeFigureOut">
              <a:rPr lang="fr-FR" smtClean="0"/>
              <a:t>25/11/2020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ED7A4F-11F0-47B9-B1A5-3CA325C0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B43724-9E1B-45FC-9141-ADFE0F447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707D-3E54-4F39-A3F9-D94944AE04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49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1D8BBF-0E5B-4F4A-B7E1-8BFA06BCB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EA47CA-6060-4B58-9C92-2E6E1F1F1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019A64-B94F-4FB2-9D72-199C5322B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6456-A107-411F-961B-67E09077D741}" type="datetimeFigureOut">
              <a:rPr lang="fr-FR" smtClean="0"/>
              <a:t>25/11/2020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A3B310-053F-4DED-86B7-9CEB30FA3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C79731-E375-4D57-9196-2C51A8B96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707D-3E54-4F39-A3F9-D94944AE04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590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D06651-FF5C-4456-AD4D-F013E7DB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07F225-6C87-4995-B167-1655E53AE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4A0897-8DC8-4DEB-A085-D33AB752A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6456-A107-411F-961B-67E09077D741}" type="datetimeFigureOut">
              <a:rPr lang="fr-FR" smtClean="0"/>
              <a:t>25/11/2020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12F327-FA49-4E36-95E4-8BA18CFCB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5982BB-D6F9-426F-B31F-6A43C9DDB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707D-3E54-4F39-A3F9-D94944AE04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8197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4C5367-57CA-4D26-B51E-21C03E6F4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1DA10D-AA21-4E25-91E6-5DC99175D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38DCED-628F-4B64-AB5D-B9998982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8F027C-0E14-4694-9FD4-BC0F922A2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6456-A107-411F-961B-67E09077D741}" type="datetimeFigureOut">
              <a:rPr lang="fr-FR" smtClean="0"/>
              <a:t>25/11/2020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26818A-E9B6-4466-8449-8C08E213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0E3CDB-E53B-431D-AD5F-D81F1EAA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707D-3E54-4F39-A3F9-D94944AE04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92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DAF2B1-8242-443E-9F49-F85FAED30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0BB4D4-D990-4F23-80D1-F19CB3C07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EEB175F-6A5E-4CAE-915D-D5AFFC2BC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9B267CA-B1D2-4C56-A75E-37AEE42EF2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C734E6C-A41C-4A74-A42C-5DA560739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6A7BCF3-3965-4EB8-A40E-3A02DDEF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6456-A107-411F-961B-67E09077D741}" type="datetimeFigureOut">
              <a:rPr lang="fr-FR" smtClean="0"/>
              <a:t>25/11/2020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430370-A953-4E77-9918-32B4C181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8D91636-6AC0-48C2-9C1B-E7752A212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707D-3E54-4F39-A3F9-D94944AE04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380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4BA738-7745-4318-8159-D6A29EA2F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762BCC-4BFA-4E47-AEB2-004BDCCC7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6456-A107-411F-961B-67E09077D741}" type="datetimeFigureOut">
              <a:rPr lang="fr-FR" smtClean="0"/>
              <a:t>25/11/2020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2A6645F-0079-47C3-86B5-6F86FEF3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E56C9A-F23D-4BAB-9FFB-18491406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707D-3E54-4F39-A3F9-D94944AE04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12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C88BACD-524B-4C39-A619-793F36E6C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6456-A107-411F-961B-67E09077D741}" type="datetimeFigureOut">
              <a:rPr lang="fr-FR" smtClean="0"/>
              <a:t>25/11/2020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1069F3-D215-4374-8F5C-923F9370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F1E67C-0141-4906-A4A0-1C894FF0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707D-3E54-4F39-A3F9-D94944AE04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824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BFCE7A-5C87-4D2C-AD8B-F6011102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9D8A01-18F0-4DD1-9B1A-04115A422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BD3913-442C-4334-B71A-15402843B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3D0933-F1C2-434C-AA1D-718BB44E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6456-A107-411F-961B-67E09077D741}" type="datetimeFigureOut">
              <a:rPr lang="fr-FR" smtClean="0"/>
              <a:t>25/11/2020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876C71-5B7B-43E1-B7A8-897A18CB8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34A055-23B5-4582-A72B-2EFFFB0E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707D-3E54-4F39-A3F9-D94944AE04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153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CE669F-8E11-4790-BF41-C9891FA39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AB627E3-C326-4283-9197-8E36AE710A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BB7731B-A898-4302-A4BC-78F2E4DB5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43D9EE-9903-4E19-A9EE-CA07FC446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6456-A107-411F-961B-67E09077D741}" type="datetimeFigureOut">
              <a:rPr lang="fr-FR" smtClean="0"/>
              <a:t>25/11/2020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98FE991-864B-4D85-8D14-FE883241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1801EC-3E36-4F53-B314-2D61E21A0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707D-3E54-4F39-A3F9-D94944AE04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27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7230814-1FD4-4B38-BF70-CA22D9415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53B50C-C93D-4E02-8536-24900D8FB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0394E6-62D9-428C-A999-0883BD6EC3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6456-A107-411F-961B-67E09077D741}" type="datetimeFigureOut">
              <a:rPr lang="fr-FR" smtClean="0"/>
              <a:t>25/11/2020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5E6027-9C7C-4D65-9B7B-64D51B209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34DAB0-BD6B-4DFE-911A-C6F14F79A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4707D-3E54-4F39-A3F9-D94944AE04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48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colorant e133&quot;&quot;">
            <a:extLst>
              <a:ext uri="{FF2B5EF4-FFF2-40B4-BE49-F238E27FC236}">
                <a16:creationId xmlns:a16="http://schemas.microsoft.com/office/drawing/2014/main" id="{FBCCE12D-4B22-4734-8131-FAA078DF4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33" y="3830705"/>
            <a:ext cx="1798154" cy="179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colorant e133&quot;&quot;">
            <a:extLst>
              <a:ext uri="{FF2B5EF4-FFF2-40B4-BE49-F238E27FC236}">
                <a16:creationId xmlns:a16="http://schemas.microsoft.com/office/drawing/2014/main" id="{4AAC1865-F1C2-4F3B-98F5-806635737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138" y="1338469"/>
            <a:ext cx="3466271" cy="462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Résultat de recherche d'images pour &quot;powerade&quot;&quot;">
            <a:extLst>
              <a:ext uri="{FF2B5EF4-FFF2-40B4-BE49-F238E27FC236}">
                <a16:creationId xmlns:a16="http://schemas.microsoft.com/office/drawing/2014/main" id="{D3A49096-C653-4A85-B469-3C079A989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46" y="475423"/>
            <a:ext cx="5907154" cy="590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1020A6-1FEC-468E-B840-71817DAD41C0}"/>
              </a:ext>
            </a:extLst>
          </p:cNvPr>
          <p:cNvSpPr txBox="1"/>
          <p:nvPr/>
        </p:nvSpPr>
        <p:spPr>
          <a:xfrm>
            <a:off x="4094922" y="1229141"/>
            <a:ext cx="4015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anose="030F0702030302020204" pitchFamily="66" charset="0"/>
              </a:rPr>
              <a:t>La dose journalière admissible en colorant bleu brillant E133 est-elle respectée dans cette boisson ?</a:t>
            </a:r>
          </a:p>
        </p:txBody>
      </p:sp>
    </p:spTree>
    <p:extLst>
      <p:ext uri="{BB962C8B-B14F-4D97-AF65-F5344CB8AC3E}">
        <p14:creationId xmlns:p14="http://schemas.microsoft.com/office/powerpoint/2010/main" val="3789527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85D2DAF-2781-4A8F-9295-C30189138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6" r="25797"/>
          <a:stretch/>
        </p:blipFill>
        <p:spPr>
          <a:xfrm rot="5400000">
            <a:off x="2475930" y="-181441"/>
            <a:ext cx="7240139" cy="760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01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9D5522-ABCC-49F3-A510-CEE64C66D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9"/>
          <a:stretch/>
        </p:blipFill>
        <p:spPr>
          <a:xfrm>
            <a:off x="731171" y="655982"/>
            <a:ext cx="10729658" cy="55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6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D229C4B-76D2-40F7-8DBB-A8DDA72B5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1" r="9759"/>
          <a:stretch/>
        </p:blipFill>
        <p:spPr>
          <a:xfrm rot="5400000">
            <a:off x="2395540" y="431480"/>
            <a:ext cx="6870836" cy="59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62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15CFE3-E230-4FCA-B16A-1FB83F953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017" y="-53671"/>
            <a:ext cx="6584343" cy="877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1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8DD934E-62D9-4A6B-9487-F1CD58B9E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r="33720"/>
          <a:stretch/>
        </p:blipFill>
        <p:spPr>
          <a:xfrm rot="5400000">
            <a:off x="2667000" y="-305233"/>
            <a:ext cx="6858000" cy="746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27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BE433A6-58B1-4A04-84E8-F618A4503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285875"/>
            <a:ext cx="6858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84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19313A9-6321-4E4B-BED7-C5474F199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6" r="9758"/>
          <a:stretch/>
        </p:blipFill>
        <p:spPr>
          <a:xfrm rot="5400000">
            <a:off x="2576810" y="213638"/>
            <a:ext cx="7038379" cy="643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78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714D804-FAEC-47D9-BEE8-4DD08DD8D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285875"/>
            <a:ext cx="6858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28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1B4088-DD55-43FB-B368-AD361610E9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" r="41643"/>
          <a:stretch/>
        </p:blipFill>
        <p:spPr>
          <a:xfrm rot="5400000">
            <a:off x="2400107" y="-693929"/>
            <a:ext cx="6858000" cy="82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74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015D44-A1D8-4898-8834-89145A1C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22" y="0"/>
            <a:ext cx="6230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3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5EBA1CB-256E-4BE1-8186-38D06B8F6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94" y="861391"/>
            <a:ext cx="11639611" cy="542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78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7FD4072-35AC-4924-9A48-2BA5D37FC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9" y="675861"/>
            <a:ext cx="11977251" cy="549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58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D89C56-FE1C-4C90-969E-5E3D61940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1284" y="1285875"/>
            <a:ext cx="6858000" cy="42862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FC149D-7461-4579-9FAF-88995AFE3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4303" y="724894"/>
            <a:ext cx="7548438" cy="471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164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15</Words>
  <Application>Microsoft Office PowerPoint</Application>
  <PresentationFormat>Grand écran</PresentationFormat>
  <Paragraphs>1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</dc:creator>
  <cp:lastModifiedBy>Olivier</cp:lastModifiedBy>
  <cp:revision>3</cp:revision>
  <dcterms:created xsi:type="dcterms:W3CDTF">2020-11-25T11:29:42Z</dcterms:created>
  <dcterms:modified xsi:type="dcterms:W3CDTF">2020-11-25T12:02:01Z</dcterms:modified>
</cp:coreProperties>
</file>