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B44A37-113F-47DD-A52E-AC1589BA3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484AAC-649B-46A7-9336-0498C62E3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0E74E6-B77E-4AAF-8A20-D145A251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8E5552-0317-475E-A86E-ED14DA7AF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C784D3-A6A9-4FF6-BEE1-82112DF81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3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116847-2C98-4E11-84FE-CC5A2A195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DD75A96-A8A8-4FA2-B43B-0475E6DCF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A3E2E9-CF98-4626-8EB7-DE76E849D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2F8373-5010-4FE2-ADCB-EEFE3072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41189A-2839-4AAC-AF82-9B9C3E8EF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9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D5132AD-2B8D-4F1A-AFAC-CE908368C3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FCD6F1-0FF3-47F6-8DBC-72969E581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CA4E07-5C80-4B4B-8435-9E1BA0D0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ED98FA-270F-4BB1-B348-5CC6E51E3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2BEF72-6A0C-4CC6-A749-E5A6768C7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836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0CBE25-09CB-48FA-A327-77A06354B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2A4EAD-6E0F-4378-85DE-47C2F4992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360B4B-B9AC-446E-9316-2B5A54D18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6D2459-989D-4F46-BFBC-468C99A36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58C846-551A-43B6-ADC8-13220FC87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94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0F864-1DE7-40B9-82C2-DA14B0280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BBD8CD-D97C-4D42-8411-3D5AAA9F5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7D4E88-0776-46F5-88D8-53807FF8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A0E41F-C82A-4168-929F-3DDCCFCA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D5B265-83C1-49AC-85B9-5E9EA5C0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10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13726D-20F6-4A11-B897-23663598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4B6298-5E8B-42EC-9CD8-90664BE9A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4F8F20-355D-453E-84A2-C463A2608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A620E7-8CBE-46C7-AF24-E21715F9C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B54431-BC3E-43C0-9328-EE05041F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F328DA-E082-4614-8C69-B934B5494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24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722DF-9D36-4A16-A28C-75A16E1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EEF86E-91C8-43AC-82BB-78A60FA58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9C0C2B-47FD-4C5B-9467-63E271799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7CAECC3-F839-4CF4-8CDA-5EE571D06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79F198C-AC7C-491A-A20A-1C2E9F3B8C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DF5075F-16B2-4428-8BEF-1AA888A83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D12A5F3-0715-4F7D-9D7C-E5DC7DD81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CD5F5A1-A008-4E63-80E6-DFF33EFEF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3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94989-9304-4555-8FDA-B4D142C40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D94BBD2-E38F-417B-A5CD-CD21BD5ED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B260B3-F826-4064-AD58-134248AE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098637-CD82-4CE4-8309-825A0B608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43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9895D0C-029B-487B-BD67-A44D7B68C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E2EBA57-2799-4C9F-A9ED-91DF942F7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287859-47BA-4E15-B8DF-2DE3343D6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63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D2337-FEAE-4DFE-8932-F04B075F0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2E5E46-D63C-4148-B571-81948DABD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533FED-9317-4840-A385-EC8C752C8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702874-B2B2-4ADB-8DBE-5044BC36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E77419-EED4-43D2-A5F1-D75FCB63E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37DF45-3647-4EEB-84CD-DCCE4BEC3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768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7D412B-7E39-4330-93CF-5970F9BE8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919315B-E083-42A0-B332-378F79BC37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D0B4AB-BB0C-4C0C-AE14-DAA108543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73ABB7-1470-49DB-A003-F3EB70620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7FAF3E-877C-402A-AA16-C80E31B5D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BFAE2E-FAF9-4D78-A7E9-8DD28ABF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70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E51A41-8DA9-4AF1-B02C-FF619998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4F4083-621E-462A-B245-8C0D7837B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562837-FD11-4528-9699-C0A35FB78C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50D23-D15E-4E8E-BA4A-372193F72961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DB6561-DD14-4C3F-B5BE-A15DFFA6AB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0179E1-4B6F-453A-B6FD-CCD578F54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44AF5-9DF5-448D-95AF-C56E9E588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45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547E282-AD49-43DC-91EF-FAA7A5382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010" y="821635"/>
            <a:ext cx="10500320" cy="503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6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CD3870E-210C-4703-9507-404597B56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43" y="2789065"/>
            <a:ext cx="11087067" cy="1279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02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4C0C1E6-6295-4581-859F-8D641E38E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6" y="1749287"/>
            <a:ext cx="10954491" cy="319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961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912016A-A3E1-4D0B-9FF6-2965710AA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30" y="2407624"/>
            <a:ext cx="11105140" cy="204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097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4C7C8B7-EFA0-434E-A7E9-097F85697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165" y="221047"/>
            <a:ext cx="7031107" cy="635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338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5D4DE6B-EFBC-40EF-9C22-66950E2A5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28" y="1762540"/>
            <a:ext cx="11608117" cy="328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235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8D5C3F5-C96D-44AB-80DA-0E95FFDBA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197" y="302211"/>
            <a:ext cx="10574942" cy="6253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7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BF2E0D0-CDD9-4597-A7E5-2DBBA51D74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022" y="132523"/>
            <a:ext cx="9301004" cy="6709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8188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Grand écran</PresentationFormat>
  <Paragraphs>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2019-10-25T08:24:54Z</dcterms:created>
  <dcterms:modified xsi:type="dcterms:W3CDTF">2019-10-25T08:32:34Z</dcterms:modified>
</cp:coreProperties>
</file>