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FF8BD-0CC1-4C15-9128-B20B49C6173C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A88D1-707D-43B0-A5A4-9889F561473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28663"/>
            <a:ext cx="930592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8217473" cy="6797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" y="681038"/>
            <a:ext cx="8086725" cy="549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2418" y="0"/>
            <a:ext cx="5265664" cy="5829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5697804"/>
            <a:ext cx="5715040" cy="1160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Affichage à l'écran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GAYROLI</dc:creator>
  <cp:lastModifiedBy>GAYROLI</cp:lastModifiedBy>
  <cp:revision>1</cp:revision>
  <dcterms:created xsi:type="dcterms:W3CDTF">2020-03-09T13:04:16Z</dcterms:created>
  <dcterms:modified xsi:type="dcterms:W3CDTF">2020-03-09T13:08:20Z</dcterms:modified>
</cp:coreProperties>
</file>