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735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5B651-0A7A-D955-EE78-9E7CBB888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302D92-8046-1D4A-4CAD-8FC534F85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A34BF4-901C-17E1-CF23-2B3D083B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BCAB-D61F-498E-AE23-0E3CD1D9733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B050F2-1944-6442-82D9-42EE2BD84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A7C70E-C72A-4955-334E-589E51C1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A8D-EC97-41E4-8F0B-E1DE6DABC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1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E5333-4841-8CD0-92C9-EBE9D664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60A1D2-33DD-DFA8-D761-A5AA45DE6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31FF0A-BDCE-E7E8-C4A9-5F23E4690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BCAB-D61F-498E-AE23-0E3CD1D9733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F25370-01F3-03AA-AB14-D703EB02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66710E-7C2D-3A10-4066-CF644842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A8D-EC97-41E4-8F0B-E1DE6DABC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90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D5AC5AB-4BFF-8FC1-73A0-3E708E60E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AD80B6-4527-5AF1-54B9-349D5AEAB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F388AA-374C-1364-F7E8-1D9E97F6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BCAB-D61F-498E-AE23-0E3CD1D9733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ACFBDF-EE40-75CF-CC9C-4E38E2026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FC316C-BE88-6824-E9D9-6164750A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A8D-EC97-41E4-8F0B-E1DE6DABC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04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FF96D-C316-FDC6-CFAD-31C775F87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A8B113-2805-AB2F-92B5-410659D6B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494B94-0392-5800-825F-049B9553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BCAB-D61F-498E-AE23-0E3CD1D9733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43F347-44D0-D16C-7311-19CABCB9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18B8DF-B0BB-EC4B-3EDC-2AFE8DDE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A8D-EC97-41E4-8F0B-E1DE6DABC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58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58C94-5E61-6E4E-A78C-BCE1834D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5D64D4-D34A-3A0D-57B6-0DE81F7AC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B02967-037B-59BD-FC48-278686D6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BCAB-D61F-498E-AE23-0E3CD1D9733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0CCB6E-63EF-9E72-02C9-1FEF31BD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91874D-472E-C8D1-978C-DCAC555F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A8D-EC97-41E4-8F0B-E1DE6DABC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25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6215C-126D-53C2-84BA-A24ED5B9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763B09-0B52-C201-0ADA-2D71664D1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746790-85BF-9E10-600C-0C8910930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AD08A3-B8D9-E307-608B-40CBD392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BCAB-D61F-498E-AE23-0E3CD1D9733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C757CA-5E1E-1B72-A6DE-396D08AA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E0DFA6-8F0E-7CB2-1930-216D9B85B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A8D-EC97-41E4-8F0B-E1DE6DABC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64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DF1BAF-EDB8-6AF8-BF11-07C743B6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D05F7C-0DFB-364F-53F9-E909467A7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261F99-0985-9AAF-69F7-F0C885A72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F1331D-8F0A-CA9B-A5A1-768C981BC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AD08969-71A9-8BF4-0283-8BE24047B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BAEA35F-9258-45A2-A5D9-57CC42E1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BCAB-D61F-498E-AE23-0E3CD1D9733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C720447-F905-A603-18FF-4378BE8CA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11EC56C-2844-A78F-9FAF-113491FB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A8D-EC97-41E4-8F0B-E1DE6DABC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54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A0D88A-9444-27A5-229A-2D8E49881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74B1775-D143-F436-700A-95575D7B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BCAB-D61F-498E-AE23-0E3CD1D9733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F54951-4DB5-22D7-FBA8-CA8BC3E1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DE835C-2D05-B94D-E1A4-6E3BC207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A8D-EC97-41E4-8F0B-E1DE6DABC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63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31B5D04-4FAF-2C2F-1F19-269321670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BCAB-D61F-498E-AE23-0E3CD1D9733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F80AB65-B8AD-ABDA-140D-C72489BC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5FC22A-A43F-7FB4-B74B-D144927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A8D-EC97-41E4-8F0B-E1DE6DABC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85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8F842-4FF9-89EA-BCFA-83B85B96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319607-FD06-0083-D1BB-DEE5146CB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B79395-2CF4-452A-97D4-4ECFEC0B2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DE14E8-672B-B49E-E246-8C15ECA8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BCAB-D61F-498E-AE23-0E3CD1D9733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44A550-4C98-0B33-5BA0-4B145929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2295E7-1499-9166-0EE0-B4217ADF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A8D-EC97-41E4-8F0B-E1DE6DABC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21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049DC-6C92-760B-6C48-234D245D2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115FFB3-D22A-1631-E0FE-0BB44CE5F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6E52E8-52EF-F38E-3489-7588A4C61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AC773A-B44C-B98B-C595-FBCB7DE6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BCAB-D61F-498E-AE23-0E3CD1D9733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C4E4B9-CD84-DB0C-FB93-B8AA1BD3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91A0F7-32D3-45E2-64D3-55F7D89CD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A8D-EC97-41E4-8F0B-E1DE6DABC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55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BF1E336-690B-9A8A-F7F8-C874E6251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484887-521C-4B24-4066-C1AA341AF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8E75D2-0F44-4333-CDEA-70EAD8B12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4BCAB-D61F-498E-AE23-0E3CD1D97330}" type="datetimeFigureOut">
              <a:rPr lang="fr-FR" smtClean="0"/>
              <a:t>07/05/2025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5BD276-7F06-91DA-E3C1-CD5926212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2FFE92-4963-30FD-92C4-FEDC75D9C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32A8D-EC97-41E4-8F0B-E1DE6DABC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5D8D531-E15F-5615-E741-76081FE64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844"/>
            <a:ext cx="12192000" cy="527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2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F1361B1-B831-4977-C993-3509C9230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917" y="0"/>
            <a:ext cx="8336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4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8E1C07B-705F-CF31-3EEF-38340C08C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982" y="0"/>
            <a:ext cx="971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2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1D408F7-BFB8-6230-AC93-DC1075890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77" y="1933366"/>
            <a:ext cx="9459645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793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Olivier Gayrard</dc:creator>
  <cp:lastModifiedBy>Olivier Gayrard</cp:lastModifiedBy>
  <cp:revision>1</cp:revision>
  <dcterms:created xsi:type="dcterms:W3CDTF">2025-05-07T08:51:24Z</dcterms:created>
  <dcterms:modified xsi:type="dcterms:W3CDTF">2025-05-07T08:55:32Z</dcterms:modified>
</cp:coreProperties>
</file>