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23D82C-0570-4523-9000-249DFD8E0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27C6E9-F1F0-47B2-AC0E-5F02916B0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71BB39-1F82-4D34-97C9-BEBA26CB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AB3317-81F3-4E73-8E96-3AE1FD637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82D409-3E5C-4785-B995-F8BA59334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79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E103AF-5579-4F1D-9CBC-AD2AEC506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84CA68-789B-47EE-92C4-A4517CAAA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836310-6386-4D39-BE5E-C4058A6B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B7E03-343E-4E51-99D5-BB9150255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DECDFF-557B-4901-A5B1-2B9D9C2D0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32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90A0C5-C29F-4BDF-B801-982187B9F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81383A-5A50-49FC-8FD4-DA8B25E80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FECA89-85E3-4849-9666-22B3218E4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9B7E48-3B94-465E-B696-27D64943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1072F7-63CE-460C-BF87-FE550A7A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7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C740E7-D274-41E5-90C2-3EA0ABCEF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F7B1F8-7D3A-4FDC-892B-AA7169337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9CEE3B-2489-49FC-B6F6-A0214B86D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0F5BC2-07B7-42BA-9E09-616E09CEB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B413FE-89E0-4A4F-B469-56BB9B53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38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24E33F-7EBF-4398-9D1C-B97F7134B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16EF4F-25F0-4288-AEF3-1DFB89ED4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672E1D-3723-4802-8C96-C9DE283E4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D07EDE-B27E-4414-9301-8C390A25C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217235-07C9-48F8-9016-1C85D4C9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08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BB8F4D-4A9B-411B-9A16-E580D0653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5DDE9-0229-432C-9B01-00C761B717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2B118E-DA45-48E3-8C0A-2B4728693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56800F-A004-4D7F-8C80-64D174E46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71D278-E3E8-4C9C-9222-AAB71A38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F0224A-5E0D-46C1-84FA-E7BEB129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79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AB4EEE-8A94-4BFB-AF91-1857018A2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407CB2-6600-459D-8710-4728309B4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2A49F7-538B-4372-B4F5-5F611A163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D4A3E3D-09B9-4FF1-B3F6-0AAA6466D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FD64B16-0514-45A1-8FE9-EF962AE9A2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89B443-67AD-46F6-9F84-0B346AACA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9174C0A-1A03-4AE9-942F-3DF122661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4CB758A-9FF0-461C-956E-1DB6517E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71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66222-AF15-4C24-8BB3-A57B1ABA6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82D5FF-0ABF-4B10-826E-E4A6B922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6AFA63-3C1A-4E8C-923F-4E6951BED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90E16C-688B-4C59-9FC7-B4B2C7ED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02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C8906D-E553-412B-83EA-BAFC1038B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D50157-03C5-4F6C-851B-E1036940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3A1445-88CD-4743-8992-4FD97FC9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64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363306-74D9-49A1-9255-73B7CF94D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368FE1-B161-47E3-8EB9-0570CE611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CF9EFF-815E-4713-8059-74D124B9B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B32517-09DC-47D5-8B6F-984377651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B19167-9CCF-4EB7-AB0F-8D78F49BF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E969AB-BA7A-44C9-B6CE-4180FD7CE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78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09865-DDC3-4825-9C6B-E4CEF556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EE2C0BA-940F-4F80-84CD-FAC78829D0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808531-9C31-41B1-BE32-EED563E1B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509A0D-3080-4375-903E-07038CDCE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86467D-74CC-47C4-BE74-A1DC538F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24F321-55A5-42F6-A7E7-60E15F5A7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7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5B3E36-54A1-463E-BF08-769E8CB44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31F25F-0757-4C70-B39D-D86BFAAFA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0BBC5-C8C1-43D7-BE44-345F21079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C3858-6B09-4E88-B3A1-ED2B17167D1B}" type="datetimeFigureOut">
              <a:rPr lang="fr-FR" smtClean="0"/>
              <a:t>12/05/2021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00D175-67B6-4C8B-AA90-339512A9E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F7C67D-F2BC-4E96-AE52-994219C18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62D97-108B-47F6-B67D-2ADE0C5885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45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36F80AE2-3208-495A-A2A3-27B80107B3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189" y="172278"/>
            <a:ext cx="6009568" cy="669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9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E5B5646-0711-4199-B719-5A72581BA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711" y="503583"/>
            <a:ext cx="7974577" cy="606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436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5A48999-59E3-4045-94DE-6650147C5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678" y="132522"/>
            <a:ext cx="7660199" cy="659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60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BC7705B-C62D-475F-B588-59F78AFEC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6922"/>
            <a:ext cx="12304558" cy="448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0028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2021-05-12T13:24:53Z</dcterms:created>
  <dcterms:modified xsi:type="dcterms:W3CDTF">2021-05-12T13:29:57Z</dcterms:modified>
</cp:coreProperties>
</file>