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9" r:id="rId3"/>
    <p:sldId id="274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59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564A9-03E5-2F2F-7074-04D82A4CA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EE43B6-93F7-DC45-8952-8E07FE68D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F91370-A38E-31C7-1252-BA3D2352B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CF73FD-059C-1F64-36DB-8019D3650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8B0B95-C920-B430-D4E8-8A7C75757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10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79654-2C9C-5A0F-0DD5-ED0DF360B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3E4232-3E0E-517C-2296-C7F01A44B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5BF69B-A6EA-A807-9987-44334BE5B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D17445-C48F-5D27-A2CA-479E6554F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B38C9B-54A8-AF3E-BA3D-CF1108FFF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76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726437-52A3-EC12-F4DF-FF665C640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588411-AA35-7AD8-4C77-0B053A257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D00E06-B059-21FC-8D2D-BDEFD29DA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C44019-89B7-952F-C3D3-7422BCE77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0AA751-F946-5EEB-33C3-C85E00E2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77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B5D25-46DA-A269-6E3A-F43FCDD62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8971E3-2B37-19C7-C4C2-2D4E0963B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ABF046-344D-E993-EA65-90BA05F85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CB6DAA-D338-05B6-5C2F-5DDC5105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F79DF0-29FC-6406-E252-07CCF055B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5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FA32C-7D36-74FA-73AF-F2634A0C5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214D9E-6228-28B6-0D45-C4E3F4EB6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E9D1C6-528C-A56A-94C1-F7B85F72A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771B9A-B469-5314-E953-17811EE76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7809B0-5FC6-2D17-0110-C68CD2B6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00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22045E-E3AC-273D-9C34-3AE130F57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EBE251-7E5F-8227-33E9-B202C61C4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1EC907-5926-EA70-AF19-CA524EE6F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A954CB-94D9-4F75-9228-6E8AE2CC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02B385-3354-28FD-A0A4-2EED3270E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FBBCE7-4A39-8D26-55E9-0BCB74AE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2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9B4B4-7591-63EE-A4F3-CF2C235D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195DCB-A9CA-1186-25B2-4D1E6359E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6BA9A5E-EE04-D541-208C-775DA344B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958054B-BAFD-A41B-6151-2FDF79776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B909B2-E5C8-08CA-8923-0D186F315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CFFCAB-513E-B060-7B9E-B2EE14F7D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54FBEB-30DA-512D-B340-6A103588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128D15-CC25-2A01-A952-9800AE63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84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C91F4-2563-B4DA-CE79-E2B176561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336A4A-1191-90AA-0F71-447F9C41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81DDD0-7533-8A6D-E12B-E011710C7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53412E-004D-C255-287C-12AC447B8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12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7E07AF-0038-7F15-55E1-B0565C6F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F873FC7-E2DF-EFE4-47B6-80359E95A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BC7F4E-30FC-462B-391C-01C44CBD5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87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F1F64-BE9F-0F9A-E454-05773A7E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4A51D0-67F1-9EBE-0E22-726B18EB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C0D405-0619-7734-07CB-7A959EFC8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BB411B-0BB4-0E9F-B436-A009E477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E7BE56-D458-40F1-2D4E-3EEC48E4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1A87D7-FFFD-C031-CAB4-E80BCA03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49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18248-01ED-F698-F629-7BC1BB90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99DB4BF-ED6C-5E23-76E6-941AFACB5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0E98F7-5935-058D-CE52-23784889C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2ED7A6-B429-7D70-5587-D48099887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C09E6A-4F4C-5D9E-56A3-CB00AFD0E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E6829F-8894-09B6-0CE9-442F8455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29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A2DFDF6-5124-574B-5161-BF7F58BE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22F19B-8DA4-2F3D-933A-D78E2573A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680EB5-018F-341B-9038-AB6AEB9F8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2168D-EEF8-4892-ADAA-621F9DB57B11}" type="datetimeFigureOut">
              <a:rPr lang="fr-FR" smtClean="0"/>
              <a:pPr/>
              <a:t>18/01/2026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A04349-E581-19F7-C590-79D9A47FB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8A65BC-1AB1-F642-7E43-F7E545829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472DE-F16C-491A-A1A2-22C55AFE4F0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3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7199916-CDF2-8962-5FBF-661C2C82CC6E}"/>
              </a:ext>
            </a:extLst>
          </p:cNvPr>
          <p:cNvSpPr txBox="1"/>
          <p:nvPr/>
        </p:nvSpPr>
        <p:spPr>
          <a:xfrm>
            <a:off x="1550504" y="1364973"/>
            <a:ext cx="9090991" cy="186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4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Parcours 7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4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toute vitesse</a:t>
            </a:r>
          </a:p>
        </p:txBody>
      </p:sp>
    </p:spTree>
    <p:extLst>
      <p:ext uri="{BB962C8B-B14F-4D97-AF65-F5344CB8AC3E}">
        <p14:creationId xmlns:p14="http://schemas.microsoft.com/office/powerpoint/2010/main" val="325892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69774" y="1037634"/>
            <a:ext cx="10139570" cy="2168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2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Une trajectoire est </a:t>
            </a:r>
            <a:r>
              <a:rPr lang="fr-FR" sz="28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rectiligne</a:t>
            </a:r>
            <a:r>
              <a:rPr lang="fr-F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elle a la forme d’une </a:t>
            </a:r>
            <a:r>
              <a:rPr lang="fr-FR" sz="28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droite</a:t>
            </a:r>
            <a:r>
              <a:rPr lang="fr-F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fr-F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96278" y="3180182"/>
            <a:ext cx="10139570" cy="1049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Une trajectoire est </a:t>
            </a:r>
            <a:r>
              <a:rPr lang="fr-FR" sz="2800" dirty="0">
                <a:solidFill>
                  <a:srgbClr val="4472C4">
                    <a:lumMod val="75000"/>
                  </a:srgb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circulaire</a:t>
            </a: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elle a la forme d’un </a:t>
            </a:r>
            <a:r>
              <a:rPr lang="fr-FR" sz="2800" dirty="0">
                <a:solidFill>
                  <a:srgbClr val="4472C4">
                    <a:lumMod val="75000"/>
                  </a:srgb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cercle</a:t>
            </a: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696279" y="4770783"/>
            <a:ext cx="10139570" cy="1049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Une trajectoire est </a:t>
            </a:r>
            <a:r>
              <a:rPr lang="fr-FR" sz="28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curviligne</a:t>
            </a: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elle a la forme d’une </a:t>
            </a:r>
            <a:r>
              <a:rPr lang="fr-FR" sz="28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courbe quelconque</a:t>
            </a:r>
            <a:r>
              <a:rPr lang="fr-FR" sz="28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7C8FA1-122F-F787-9E31-BCFB219C1226}"/>
              </a:ext>
            </a:extLst>
          </p:cNvPr>
          <p:cNvSpPr txBox="1"/>
          <p:nvPr/>
        </p:nvSpPr>
        <p:spPr>
          <a:xfrm>
            <a:off x="1550504" y="755373"/>
            <a:ext cx="9090991" cy="620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Définitions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trajectoire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0" y="1632857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902823" y="2190206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468983" y="3196045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928948" y="3757748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21234" y="4828903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300548" y="5259977"/>
            <a:ext cx="1767840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31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50504" y="755373"/>
            <a:ext cx="9090991" cy="620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Définitions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mouvement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537251" y="1054490"/>
            <a:ext cx="9104244" cy="244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fr-FR" sz="3200" dirty="0">
              <a:solidFill>
                <a:prstClr val="black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 mouvement est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uniforme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la valeur de la vitesse du mobile est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constante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>
              <a:lnSpc>
                <a:spcPct val="115000"/>
              </a:lnSpc>
            </a:pP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63758" y="3202647"/>
            <a:ext cx="9090991" cy="1752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 mouvement est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accéléré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cette valeur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augmente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</a:pPr>
            <a:endParaRPr lang="fr-FR" sz="3200" dirty="0">
              <a:solidFill>
                <a:prstClr val="black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63758" y="4465983"/>
            <a:ext cx="9104243" cy="1186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 mouvement est </a:t>
            </a:r>
            <a:r>
              <a:rPr lang="fr-FR" sz="3200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décéléré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si cette valeur</a:t>
            </a:r>
            <a:r>
              <a:rPr lang="fr-FR" sz="3200" dirty="0">
                <a:solidFill>
                  <a:srgbClr val="00B0F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diminue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512904" y="1765379"/>
            <a:ext cx="1736035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35756" y="2401483"/>
            <a:ext cx="1828801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592418" y="3289379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961321" y="3859222"/>
            <a:ext cx="186855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26157" y="4521831"/>
            <a:ext cx="1656521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868557" y="5104926"/>
            <a:ext cx="154141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9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55913" y="808383"/>
            <a:ext cx="868017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Définition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latin typeface="Comic Sans MS" panose="030F0702030302020204" pitchFamily="66" charset="0"/>
              </a:rPr>
              <a:t>La vitesse, notée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fr-FR" sz="3200" dirty="0">
                <a:latin typeface="Comic Sans MS" panose="030F0702030302020204" pitchFamily="66" charset="0"/>
              </a:rPr>
              <a:t>, est le quotient de la distance parcourue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fr-FR" sz="3200" dirty="0">
                <a:latin typeface="Comic Sans MS" panose="030F0702030302020204" pitchFamily="66" charset="0"/>
              </a:rPr>
              <a:t> par la durée du parcours </a:t>
            </a:r>
            <a:r>
              <a:rPr lang="fr-FR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Δt</a:t>
            </a:r>
            <a:r>
              <a:rPr lang="fr-FR" sz="3200" dirty="0">
                <a:latin typeface="Comic Sans MS" panose="030F0702030302020204" pitchFamily="66" charset="0"/>
              </a:rPr>
              <a:t>, (lire delta t).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pPr algn="ctr"/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V = d /</a:t>
            </a:r>
            <a:r>
              <a:rPr lang="fr-FR" sz="32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MS Gothic" panose="020B0609070205080204" pitchFamily="49" charset="-128"/>
                <a:cs typeface="Times New Roman" panose="02020603050405020304" pitchFamily="18" charset="0"/>
              </a:rPr>
              <a:t>Δ</a:t>
            </a:r>
            <a:r>
              <a:rPr lang="fr-FR" sz="320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latin typeface="Comic Sans MS" panose="030F0702030302020204" pitchFamily="66" charset="0"/>
              </a:rPr>
              <a:t>Si la distance est exprimée en mètre, et la durée en seconde, alors la vitesse s’exprime en m/s.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6C4C22-28EC-B6CD-913B-07E07699262C}"/>
              </a:ext>
            </a:extLst>
          </p:cNvPr>
          <p:cNvSpPr/>
          <p:nvPr/>
        </p:nvSpPr>
        <p:spPr>
          <a:xfrm>
            <a:off x="5052677" y="1765379"/>
            <a:ext cx="488224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7D7F1D-D55E-49AA-D67F-EB40AE541588}"/>
              </a:ext>
            </a:extLst>
          </p:cNvPr>
          <p:cNvSpPr/>
          <p:nvPr/>
        </p:nvSpPr>
        <p:spPr>
          <a:xfrm>
            <a:off x="5471525" y="2323092"/>
            <a:ext cx="488224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D07800-5058-0F2A-67AE-3EB48F16EB06}"/>
              </a:ext>
            </a:extLst>
          </p:cNvPr>
          <p:cNvSpPr/>
          <p:nvPr/>
        </p:nvSpPr>
        <p:spPr>
          <a:xfrm>
            <a:off x="3630613" y="2845606"/>
            <a:ext cx="488224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5F411-9AE3-F69C-196D-C1F82D53D4B3}"/>
              </a:ext>
            </a:extLst>
          </p:cNvPr>
          <p:cNvSpPr/>
          <p:nvPr/>
        </p:nvSpPr>
        <p:spPr>
          <a:xfrm>
            <a:off x="4983301" y="3698134"/>
            <a:ext cx="2107842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43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Grand écran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 Gayrard</cp:lastModifiedBy>
  <cp:revision>12</cp:revision>
  <dcterms:created xsi:type="dcterms:W3CDTF">2024-01-09T07:40:03Z</dcterms:created>
  <dcterms:modified xsi:type="dcterms:W3CDTF">2026-01-18T08:20:15Z</dcterms:modified>
</cp:coreProperties>
</file>