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8CFC8-F5AA-429B-AE37-9C4EDEBE8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E70889-4832-4068-BD33-5687C45EB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F4ACF-8878-465F-AD25-7BC6EB53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BB5817-C4AA-44B2-9A83-E87B2AFB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3618A1-4CE5-47B3-A26E-E4DBEE91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2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34A7B-6FA6-4AF9-9E8C-221D3669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7B404B-03FB-4E9C-BF71-64557A70B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F95693-0840-4078-B992-30C61FC1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00D0A-14F4-4A2B-86CA-03B13605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6BFCDE-4B53-4539-B7BD-248425A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83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B5E833-4881-4425-AE02-CFAA644DD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CE937E-9130-4AC6-86B9-DBF97D587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D6B21D-8808-4BA9-B1C1-27D8BD4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09B4A7-EA74-4FC0-A9D6-AD0B33A2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C3DE1-C803-45C1-9725-226B99D2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52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3756E-4ABE-482A-BC3E-35AC057C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81DD7-787B-4A3C-A977-D0600AD1B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24C52D-5C8F-4F72-A4D1-DF151A53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9E712-378F-4900-80BB-D96B084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B720FF-B38D-4C6D-84CA-5479C079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66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DA97-3C3B-453D-8358-AAA34E6A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FEE099-B3D2-4079-BEB1-8D253FDD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D4D0A-1E90-4182-8B5D-920BEAF7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9B1D0E-79C1-432F-BFA8-209F75BE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7D3776-61CD-4D4C-8556-38DE77B7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3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1F8F5-A892-47EF-8253-1E702FE8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483A47-4073-498F-A8A5-055DCC974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6B1A21-F72F-4B44-9AAD-B29524A6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9A9A04-06B1-489C-83BE-E65C1D87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B38AF5-D303-4D1F-BF00-33C5FFF8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0E1E46-6AC6-481D-8A57-268EB888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6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F44ED-3B42-4B2E-A66C-2D59511F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7F3C1B-7671-4BA5-8BA2-7845AB714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553774-B4A9-4F3C-8DCE-423EABCAE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B177AB-33B9-4C5A-9DC4-1C8927FD4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36BE24-F574-43DD-A9B7-A6770B6D5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545394-3583-4B98-85BA-C3146CBD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0B2812A-6A82-4CFC-9BF2-D4D4C30C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489415-7593-4E8E-BA4F-0069CBC5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70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81508-E9BB-4F27-BAE3-558EE233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D39CE7-8AEA-4E64-AF13-E1E032DA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C29B02-2C8E-4325-8C10-FEA2E37B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FCB759-E4FC-4247-A98D-E1A4B80B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2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B420FB-511B-45D4-949C-7CD59B3D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855792-0811-4C65-A45F-47FEBC92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AD97DD-750A-4F73-B9F3-9149B76B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4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71909-A6B1-451A-A42C-25997B46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80D199-D73F-427A-817C-42E38911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97A9E6-EDD7-4439-946C-DE4B4D26E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DE778A-F332-4EAB-92D1-F00ABB36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8F6ED9-268D-4E31-98D3-681DEBBC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EE714-156A-40D3-BD54-51F9DE2D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E171A-DEBA-4A75-91E1-9D540716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F4FF08-E8BA-4297-9F8F-1759AD198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031A55-77B7-48AD-A0D8-28773D581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7CEA3B-5E78-4807-A423-031BE2F2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2010F0-9A6C-408E-99AD-99D15C19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05ABB7-1F34-4FEF-906F-31E02B90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C5F071-978A-40A5-8E1E-98583015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93F074-A35D-457F-855E-F79F2C9D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1E60A6-56D4-4865-A459-BEC91BC13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D5B5-CFE3-4F53-B84B-725C8CFC551B}" type="datetimeFigureOut">
              <a:rPr lang="fr-FR" smtClean="0"/>
              <a:t>16/11/2019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C44892-EB72-4874-AA37-7053EAFD7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D212C-BB3F-41F7-90A7-64D5F5FA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7BFD-8634-49B1-A56D-91E4198DD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2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143F8BF-517F-472D-9D54-8FAEA600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633412"/>
            <a:ext cx="117443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F1490F-C017-48E8-A2CF-7AB86710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3" y="1460976"/>
            <a:ext cx="11687957" cy="37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B209B2E-FC4E-498C-AC5B-2903DD85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2" y="1743740"/>
            <a:ext cx="12172404" cy="28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B4503C-F4A4-4173-89A4-7A0D09F7B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73" y="0"/>
            <a:ext cx="102072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5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1E12C04-6EB7-403B-8019-04A4F9EA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" y="382772"/>
            <a:ext cx="12117847" cy="57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F662E07-3C8E-44BC-B755-8E15260C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627"/>
            <a:ext cx="12149763" cy="48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2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94524F8-5761-4788-B2EF-A8B403B27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5" y="2427395"/>
            <a:ext cx="11929730" cy="20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7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3AFF51-E859-4BFC-A6D4-011941A9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30" y="181371"/>
            <a:ext cx="8846289" cy="68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4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BA9520-DDE5-4617-9733-4B3E469D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17" y="134026"/>
            <a:ext cx="10207255" cy="65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3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F8EFAE7-A81E-462A-A500-36D5DB59A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1328512"/>
            <a:ext cx="12106940" cy="41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4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1</cp:revision>
  <dcterms:created xsi:type="dcterms:W3CDTF">2019-11-16T10:16:41Z</dcterms:created>
  <dcterms:modified xsi:type="dcterms:W3CDTF">2019-11-16T10:24:33Z</dcterms:modified>
</cp:coreProperties>
</file>