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080817-2A2C-470B-B8D8-471A1F1511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25236E2-374E-4486-B196-D14AE0FBF0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CAD8DBF-8248-4FFD-A65B-B8F69FC27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7657-6D93-4EE9-989C-B5436E18E7FC}" type="datetimeFigureOut">
              <a:rPr lang="fr-FR" smtClean="0"/>
              <a:t>08/05/2021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829BD89-3992-4465-977A-B7A19016C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BA254C9-6ABB-4115-BE96-DC2C60D8A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0D9CD-BA4D-46F6-9A08-D49005F56A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1078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61F3CD-4C5F-4058-BB03-4310AAD03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F210B48-0A2C-429C-BC81-E66F9D3085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48F294-F050-4FFD-9150-6F9EFDAA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7657-6D93-4EE9-989C-B5436E18E7FC}" type="datetimeFigureOut">
              <a:rPr lang="fr-FR" smtClean="0"/>
              <a:t>08/05/2021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74A14E-82FF-4113-AFEC-8C5CC5322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A885E1-19E0-4EE7-869E-5B2C33CA2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0D9CD-BA4D-46F6-9A08-D49005F56A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848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93BA0B8-D1D3-4935-B1F1-DC4A701627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EE7BEFF-7E77-484C-923C-0421DF51F3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844510-7A67-413D-BE0B-82C0D4F20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7657-6D93-4EE9-989C-B5436E18E7FC}" type="datetimeFigureOut">
              <a:rPr lang="fr-FR" smtClean="0"/>
              <a:t>08/05/2021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13AD56C-3C71-4F5B-BCFE-157A555A8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1EF7EF-5F6B-42D2-A0C2-7028BA8B8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0D9CD-BA4D-46F6-9A08-D49005F56A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2132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22C57-71B5-45EE-9F6E-49CAC428B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449407-41DC-4EA2-87DA-E25F4C66B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543084-0C65-4D55-BB7D-1C724DDAA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7657-6D93-4EE9-989C-B5436E18E7FC}" type="datetimeFigureOut">
              <a:rPr lang="fr-FR" smtClean="0"/>
              <a:t>08/05/2021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5CD8063-AA47-4469-AA13-EE4BC9A9E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064B77-56B0-4BA9-B473-8CF3FCCA6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0D9CD-BA4D-46F6-9A08-D49005F56A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6269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58D07B-A0C0-4901-B72E-34B5D3AD9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AD35C2D-1F16-4774-9DE1-87348D308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9DACB44-A041-4FCA-BFA1-718AF00BB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7657-6D93-4EE9-989C-B5436E18E7FC}" type="datetimeFigureOut">
              <a:rPr lang="fr-FR" smtClean="0"/>
              <a:t>08/05/2021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28632B-8116-43A7-A1B9-BB26E9D09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6567BAA-586C-4F62-85B0-1FA59ABC5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0D9CD-BA4D-46F6-9A08-D49005F56A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6622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AB8EFA-2136-4C61-974E-C020F12C8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EADA3E-DEE5-443C-9E7F-2B59A7CE31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23E8A45-57FB-41E4-8E3A-7D759534E3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9874A57-49FA-4405-930B-D27750957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7657-6D93-4EE9-989C-B5436E18E7FC}" type="datetimeFigureOut">
              <a:rPr lang="fr-FR" smtClean="0"/>
              <a:t>08/05/2021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AD7D059-8890-4EA3-9013-190BAAF96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1629C10-D471-40BA-A367-14C61EA69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0D9CD-BA4D-46F6-9A08-D49005F56A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8654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A14A31-E8AF-4C01-9229-01E142373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D530D69-5043-4EFB-B5BB-1432B31FC2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3E3EF8F-4B5C-4B19-AAC7-7D1EABE3A5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575BDD2-5C81-4D92-AA05-9474D638EC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A94AEB3-CAF5-4A91-B953-DCCA23F030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10BBDBE-BFA9-4E8E-A4A6-CC8E67046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7657-6D93-4EE9-989C-B5436E18E7FC}" type="datetimeFigureOut">
              <a:rPr lang="fr-FR" smtClean="0"/>
              <a:t>08/05/2021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91A4932-4CAA-43C8-B2BC-13373749C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A39E7E4-65E8-49FF-B138-1D2A9AF8F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0D9CD-BA4D-46F6-9A08-D49005F56A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723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6E6903-7EA2-475F-8A34-4EEA2CB8B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11B111F-A85A-4F96-9077-7A048884D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7657-6D93-4EE9-989C-B5436E18E7FC}" type="datetimeFigureOut">
              <a:rPr lang="fr-FR" smtClean="0"/>
              <a:t>08/05/2021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4AF1AC2-F7D8-4F63-9CF9-B3D29706D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50854AE-9830-424A-8C46-034076DAA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0D9CD-BA4D-46F6-9A08-D49005F56A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8839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8560FE7-1C75-450F-9EE0-51147D7E8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7657-6D93-4EE9-989C-B5436E18E7FC}" type="datetimeFigureOut">
              <a:rPr lang="fr-FR" smtClean="0"/>
              <a:t>08/05/2021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403E03B-421A-4A49-A377-B9F867BC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D3261AB-377D-4A2E-A82F-47661747C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0D9CD-BA4D-46F6-9A08-D49005F56A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7306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D6C56A-F542-4114-A102-C26498DE7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E410CE-9D4B-42BD-83AF-70CE7E0880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D090B8D-BC08-4A9D-AB92-FEA399270A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CC8AD98-4475-4A99-8082-95DCB2798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7657-6D93-4EE9-989C-B5436E18E7FC}" type="datetimeFigureOut">
              <a:rPr lang="fr-FR" smtClean="0"/>
              <a:t>08/05/2021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6278153-FF60-4B69-8A31-1C229E3FB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A59A07C-18C6-4773-BB5E-6A0D96C26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0D9CD-BA4D-46F6-9A08-D49005F56A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723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C41A89-4227-4475-A55F-4E4CEEB08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F343542-4F35-480C-9B60-6E976ECB0E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15FD111-086B-4989-8F96-7706177F4F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1D594F5-6663-4230-B731-946C8A081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7657-6D93-4EE9-989C-B5436E18E7FC}" type="datetimeFigureOut">
              <a:rPr lang="fr-FR" smtClean="0"/>
              <a:t>08/05/2021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2BDDD41-6366-4399-B5BC-5DAEAF3C7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EABB4FA-F2A9-4238-8141-E20CD3A6B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0D9CD-BA4D-46F6-9A08-D49005F56A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0662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B3F09EC-85F6-4DC0-9400-32E6979B1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99B51C6-5503-465F-9517-44FFAF6DAC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252A006-EC46-47DF-818E-B3C3926351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F7657-6D93-4EE9-989C-B5436E18E7FC}" type="datetimeFigureOut">
              <a:rPr lang="fr-FR" smtClean="0"/>
              <a:t>08/05/2021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CA0108-1C9D-49A0-9717-9D9E561DFC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38D635-D0BE-494D-ADCD-13662951D2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0D9CD-BA4D-46F6-9A08-D49005F56A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1704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53A3A02-524D-48B2-83BA-ACDCCFB6C4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847725"/>
            <a:ext cx="10820400" cy="516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184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2519FBCB-332E-43E6-9BEA-5364618548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813" y="662609"/>
            <a:ext cx="11194590" cy="5247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612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4B2AF168-5924-4C48-8BE8-9DB42016C9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334" y="435251"/>
            <a:ext cx="10311802" cy="2993749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9EB184D-C4DD-4332-B6B5-60FA988D57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051017"/>
            <a:ext cx="12192000" cy="1241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404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7A4BDE36-3708-46D0-A6B7-C47E641749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390" y="976771"/>
            <a:ext cx="10559219" cy="5153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91026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Grand écran</PresentationFormat>
  <Paragraphs>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2</cp:revision>
  <dcterms:created xsi:type="dcterms:W3CDTF">2021-05-08T12:40:21Z</dcterms:created>
  <dcterms:modified xsi:type="dcterms:W3CDTF">2021-05-08T12:44:48Z</dcterms:modified>
</cp:coreProperties>
</file>