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B3F9E-31FD-0296-A605-2BEAE1758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D0285F-098F-728F-4EBD-0C44EC71B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C27599-F7AC-CBF0-440A-E4DFD00E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1CEC-C696-44F1-AD9D-81F5E65A6BF7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15E573-EBB3-DA35-444F-AC279406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1ACCBF-CAFA-DE6F-2093-00EBC00C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1BA1-F44F-4B63-B08F-78639DCD6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01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57C5FA-3802-8DFA-17E4-8D2E2D74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635B61-B6F8-6CC1-1C31-64EE73C7B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FB8419-728A-D5E0-61E6-6A37DEA5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1CEC-C696-44F1-AD9D-81F5E65A6BF7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389CB8-6206-51EB-3697-229FD29D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7F9206-E061-131C-FF7D-0A513D42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1BA1-F44F-4B63-B08F-78639DCD6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15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85AEF98-4DC5-E45C-4360-A32361659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CA2D13-01D4-88AD-5E65-2DA2E6FD3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089E5F-C646-99FC-3FEA-CF483337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1CEC-C696-44F1-AD9D-81F5E65A6BF7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61F67F-AE07-40A2-AF98-81B71059B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14EEEF-93E1-31A3-4D17-ED5F7266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1BA1-F44F-4B63-B08F-78639DCD6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65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91B9A3-46EA-D6A5-05A3-E30752AF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41154A-0EA6-10CD-3765-169D242E7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18549C-6382-D4AC-29E7-C06DC6DD5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1CEC-C696-44F1-AD9D-81F5E65A6BF7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0898A3-7F56-26E9-CFBB-CDD77A7A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C7FA0C-32A9-BD4A-B7A6-2E56592F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1BA1-F44F-4B63-B08F-78639DCD6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01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707E15-30D0-6D5B-5FFA-4EA4C82B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3FC3FB-2970-5EE4-ED38-C219DF318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D40B76-5BC7-09CE-4284-3CC732DAD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1CEC-C696-44F1-AD9D-81F5E65A6BF7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718E53-CA46-3BC2-900B-2BE3E03E1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EFEE53-4162-766D-A204-A8DEBBE5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1BA1-F44F-4B63-B08F-78639DCD6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86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F6D32-79E8-A8BF-12C2-4FAC94342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CA306D-91A8-3DC9-BDB1-5B664BA6A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098969-B782-0160-C049-45C1E1E61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3B2738-F1DA-1F9C-8F1B-7144F870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1CEC-C696-44F1-AD9D-81F5E65A6BF7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F3EEFC-F476-B87C-B032-FB916B3E2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E76712-19FE-3525-4079-B78DDDDD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1BA1-F44F-4B63-B08F-78639DCD6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46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117E0-0F3B-C038-997E-86B6312DC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3A06CF-2A84-BC85-9F8A-A855E8F03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3ADB28-4223-C47C-E9DA-2ED02A69C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7DA548-9D77-C8D3-3EB2-5A3447BAA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0393DB8-621C-C4B6-C8B4-34CEACA91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8E354C1-2FAB-7132-F045-3370854E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1CEC-C696-44F1-AD9D-81F5E65A6BF7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700C0B-BF91-4F2F-2254-469345D4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CABF91-4642-97F5-52A0-10D57526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1BA1-F44F-4B63-B08F-78639DCD6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14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D7411F-C731-5B26-B0C3-2B2403A6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6FAB96-C9A8-088C-A85C-4A52237B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1CEC-C696-44F1-AD9D-81F5E65A6BF7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F6C9A6-D151-8B8E-FB9E-8BD71D86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1B6029-6FE2-566A-E464-E3B022D1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1BA1-F44F-4B63-B08F-78639DCD6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43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8E8F66-4592-344D-1691-9D46D22A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1CEC-C696-44F1-AD9D-81F5E65A6BF7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85BBBA-EA5A-F041-27D4-62208772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74174A-1824-BE28-8D34-64D305CE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1BA1-F44F-4B63-B08F-78639DCD6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15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75723B-72CE-54FE-183B-15ACEB4B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90AFE9-C952-F0DF-EA0B-00A4A758B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98C43D-216E-265B-BCD6-7BDCED1A7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C4118C-CF29-2C7E-0A8B-3EB7DF35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1CEC-C696-44F1-AD9D-81F5E65A6BF7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4DE9EE-100D-5E25-98DA-95F9496EF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CBBF14-2911-1849-7568-F1D2858F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1BA1-F44F-4B63-B08F-78639DCD6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37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C73F1-7027-EDDE-019F-39A4F45C5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75626F0-23F4-CC16-89BD-97611FEE2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5204D3-41F5-67D0-24DC-6903B29F0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A80506-5DDA-C5D0-31B5-223EAE84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1CEC-C696-44F1-AD9D-81F5E65A6BF7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14004F-EF3A-D9BD-2F70-146F9A55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8AD2E4-8B6F-AC4B-FBDA-9AFC5622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1BA1-F44F-4B63-B08F-78639DCD6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7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5B6542-9FCC-3D2E-1489-D8B6B17B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64C430-F71A-E22B-CA00-53E7A9F0B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17B5DB-D158-78FB-337F-76A615450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11CEC-C696-44F1-AD9D-81F5E65A6BF7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E4A982-1491-20A4-8D16-D7C8E9843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9C4609-2FAF-A691-43B1-5C7937281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31BA1-F44F-4B63-B08F-78639DCD6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78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A58ED9E-9C6B-FCC9-010A-C1C8ECBFC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5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73D72D4-15D0-44BA-D2EC-D09356AEE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01600"/>
            <a:ext cx="88900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5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F24DAC-7D25-9390-455A-E3FA097B8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508" y="0"/>
            <a:ext cx="6230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6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942DFEE-4BED-91D1-2D25-3E2850B1C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971" y="781567"/>
            <a:ext cx="5065603" cy="529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3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3FC2DC2-83BD-3DA6-937B-AF12C9221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956" y="359385"/>
            <a:ext cx="5700713" cy="61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0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8BCFD1A-E471-E7F1-B695-B741462DF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983" y="495836"/>
            <a:ext cx="7047051" cy="58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9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DEB320F-ECB3-0251-05B2-342A93BC8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087" y="778565"/>
            <a:ext cx="7067825" cy="53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2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E9CA1CE-B880-346F-22B5-4F7020A59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571500"/>
            <a:ext cx="101917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69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038AFCE-1790-8AFC-2CC9-FA765A912E12}"/>
              </a:ext>
            </a:extLst>
          </p:cNvPr>
          <p:cNvSpPr txBox="1"/>
          <p:nvPr/>
        </p:nvSpPr>
        <p:spPr>
          <a:xfrm>
            <a:off x="781878" y="1232526"/>
            <a:ext cx="1062824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0" i="0" dirty="0">
                <a:solidFill>
                  <a:srgbClr val="0000A0"/>
                </a:solidFill>
                <a:effectLst/>
                <a:latin typeface="Comic Sans MS" panose="030F0702030302020204" pitchFamily="66" charset="0"/>
              </a:rPr>
              <a:t>Le cadran est personnifié et, sentencieux, il s'adresse au passant. Il se fait poète, moraliste, moqueur, humoriste :</a:t>
            </a:r>
            <a:br>
              <a:rPr lang="fr-FR" sz="2400" dirty="0">
                <a:latin typeface="Comic Sans MS" panose="030F0702030302020204" pitchFamily="66" charset="0"/>
              </a:rPr>
            </a:br>
            <a:r>
              <a:rPr lang="fr-FR" sz="24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"De deux choses Lune, l'autre c'est le Soleil"</a:t>
            </a:r>
            <a:r>
              <a:rPr lang="fr-FR" sz="2400" b="0" i="0" dirty="0">
                <a:solidFill>
                  <a:srgbClr val="0000A0"/>
                </a:solidFill>
                <a:effectLst/>
                <a:latin typeface="Comic Sans MS" panose="030F0702030302020204" pitchFamily="66" charset="0"/>
              </a:rPr>
              <a:t>.</a:t>
            </a:r>
            <a:br>
              <a:rPr lang="fr-FR" sz="2400" dirty="0">
                <a:latin typeface="Comic Sans MS" panose="030F0702030302020204" pitchFamily="66" charset="0"/>
              </a:rPr>
            </a:br>
            <a:r>
              <a:rPr lang="fr-FR" sz="2400" b="0" i="0" dirty="0">
                <a:solidFill>
                  <a:srgbClr val="0000A0"/>
                </a:solidFill>
                <a:effectLst/>
                <a:latin typeface="Comic Sans MS" panose="030F0702030302020204" pitchFamily="66" charset="0"/>
              </a:rPr>
              <a:t>(Jacques Prévert)</a:t>
            </a:r>
          </a:p>
          <a:p>
            <a:br>
              <a:rPr lang="fr-FR" sz="2400" dirty="0">
                <a:latin typeface="Comic Sans MS" panose="030F0702030302020204" pitchFamily="66" charset="0"/>
              </a:rPr>
            </a:br>
            <a:r>
              <a:rPr lang="fr-FR" sz="2400" b="0" i="0" dirty="0">
                <a:solidFill>
                  <a:srgbClr val="0000A0"/>
                </a:solidFill>
                <a:effectLst/>
                <a:latin typeface="Comic Sans MS" panose="030F0702030302020204" pitchFamily="66" charset="0"/>
              </a:rPr>
              <a:t>Il indique souvent, sans les désigner, les heures qu'il compte :</a:t>
            </a:r>
            <a:br>
              <a:rPr lang="fr-FR" sz="2400" dirty="0">
                <a:latin typeface="Comic Sans MS" panose="030F0702030302020204" pitchFamily="66" charset="0"/>
              </a:rPr>
            </a:br>
            <a:r>
              <a:rPr lang="fr-FR" sz="24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"Toutes blessent, la dernière tue" </a:t>
            </a:r>
            <a:r>
              <a:rPr lang="fr-FR" sz="2400" b="0" i="0" dirty="0">
                <a:solidFill>
                  <a:srgbClr val="0000A0"/>
                </a:solidFill>
                <a:effectLst/>
                <a:latin typeface="Comic Sans MS" panose="030F0702030302020204" pitchFamily="66" charset="0"/>
              </a:rPr>
              <a:t>sous-entendu :</a:t>
            </a:r>
            <a:br>
              <a:rPr lang="fr-FR" sz="2400" dirty="0">
                <a:latin typeface="Comic Sans MS" panose="030F0702030302020204" pitchFamily="66" charset="0"/>
              </a:rPr>
            </a:br>
            <a:r>
              <a:rPr lang="fr-FR" sz="2400" b="0" i="0" dirty="0">
                <a:solidFill>
                  <a:srgbClr val="0000A0"/>
                </a:solidFill>
                <a:effectLst/>
                <a:latin typeface="Comic Sans MS" panose="030F0702030302020204" pitchFamily="66" charset="0"/>
              </a:rPr>
              <a:t>"Toutes (les heures) blessent, la dernière (heure) tue.</a:t>
            </a:r>
          </a:p>
          <a:p>
            <a:endParaRPr lang="fr-FR" sz="2400" dirty="0">
              <a:solidFill>
                <a:srgbClr val="0000A0"/>
              </a:solidFill>
              <a:latin typeface="Comic Sans MS" panose="030F0702030302020204" pitchFamily="66" charset="0"/>
            </a:endParaRPr>
          </a:p>
          <a:p>
            <a:r>
              <a:rPr lang="fr-FR" sz="2400" dirty="0">
                <a:solidFill>
                  <a:srgbClr val="0000A0"/>
                </a:solidFill>
                <a:latin typeface="Comic Sans MS" panose="030F0702030302020204" pitchFamily="66" charset="0"/>
              </a:rPr>
              <a:t>A votre tour de trouver une iconographie et une sentence pour le futur cadran de Saint Joseph.</a:t>
            </a:r>
            <a:endParaRPr lang="fr-F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494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100</Words>
  <Application>Microsoft Office PowerPoint</Application>
  <PresentationFormat>Grand écran</PresentationFormat>
  <Paragraphs>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1</cp:revision>
  <dcterms:created xsi:type="dcterms:W3CDTF">2023-03-29T08:05:37Z</dcterms:created>
  <dcterms:modified xsi:type="dcterms:W3CDTF">2023-03-29T08:30:24Z</dcterms:modified>
</cp:coreProperties>
</file>