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2" r:id="rId4"/>
    <p:sldId id="258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EC5A5A-6B5C-4C77-95A8-1F2D475F8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4D3D3F-C66A-43A9-83C8-827234E87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A16F28-BDD3-49CB-A5E8-9A0421735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2B69C-8807-458E-9BA6-492F7C413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325601-665F-4E84-A534-C3D70947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86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53F44-16E8-461F-920E-E7A55A7CC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9873FC-1B4F-4F58-B064-8DFDB45B7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CC9864-1A65-4576-8711-AA5580EE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54484E-1B95-494C-8B14-9D7F827F3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599728-DA25-4D46-9575-F3941D9EE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38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F78201E-9A07-436A-8A69-CF77D95CF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8CDC16-AFFF-4DC5-805B-D4C904945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8918A3-F6C5-4238-82D2-0485A44A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45A93F-2D41-4174-AFE3-BBA01A15A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A2733A-028C-4550-A349-252C749A8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34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BA3D5-C282-4DD9-80A7-1945E60AF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F06E17-12EE-4BCD-9A56-C953123EF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627630-59C8-4D81-AC75-CC82A6B73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A757D3-D9A6-4939-85F4-B52343FE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6591B0-F425-45BA-BDD8-9310151E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44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E5FEFE-E1EA-4BB6-AD3F-839C6BE18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55C883-AEE5-4B82-9080-66EC7C331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776AA5-C7D2-4376-90EB-B6174ED8F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43AB0C-CF35-47AB-901E-ADC550F5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F34F54-1502-4319-A391-5B5E5F18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20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7145EC-2E99-4E7D-8E0D-CCC2E91B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2CCA71-00FF-49C4-AE31-9BBEE4779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941EA8-4725-4594-8B1C-65A15AEB2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3022C1-B7FF-47BC-9449-247DB1B5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CD86D1-F019-4D2D-8C05-C1CD61304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A3CE14-28B7-47A1-ACA5-51FAE1570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16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8C1E3A-EFEC-44A9-B6F6-BF5D95EA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E14D88-4EAC-45E9-B759-5D782429C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CBF340-D5F1-4622-9273-5C0820DF9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0D62BE-BB52-4D97-88BE-3CAE3F7EC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5DBC711-230D-4A9E-9EEB-89FA9AB4A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C82923-257A-40F7-8E11-9154466B0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4C8639E-DA37-45D3-A4E4-D993BF82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083A45F-C7C8-4326-AD20-B93062F2C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79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2AF1A2-03EA-44A9-BA32-8B1E4689B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A0EFE6-FA83-44D2-8F5F-011922F66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170324-7C37-4254-AE0A-C986C8121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AC4EAF-7E32-4293-A879-BB81575B5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94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6AB273-A50D-486E-9FBC-2CF718032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BF3FE71-9DE9-4274-A83C-C6F1DFD82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1A341C-AE97-443F-9035-D480305D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64E897-3334-418D-94E7-A67FFCAC6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7B450E-9070-4C9B-A495-C625FD37C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894985-E45B-41C8-A099-FF53F3D13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4123AD-4ED0-4269-BFAC-5EDDF9CF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604804-BF4D-4628-B64D-171CC7DD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A6B154-504D-4F3F-A6DC-2FA3D781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76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7B8EA7-7074-429D-BCA8-F2E6A67B3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1F32D7A-6627-4452-860C-FB559B827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53A9AB-FA7C-4228-9B1F-F3E655726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DFEAF2-C8CA-4520-8CEA-0379957BC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018516-79D2-4CEF-BE02-7A91E4E8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539B64-3D2F-4DDD-A236-1BAF4382A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33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DF65A40-276A-4854-A996-068462CBE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16D359-24E4-4833-AC05-ABCB8F08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F1DB80-8CF3-422D-A1BF-B6A1F2B6C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418EC-B973-417E-BAA5-F4EA0C088DBE}" type="datetimeFigureOut">
              <a:rPr lang="fr-FR" smtClean="0"/>
              <a:t>15/10/2019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7F43EB-1B93-4713-AD4D-E9134F395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7B659C-6BA0-4CD6-B4BD-AF701AFD7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79B21-54AF-4B69-94AB-AE5D808D97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25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088E96B-1579-4085-BD36-32AAA2CEB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894"/>
            <a:ext cx="12192000" cy="488936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40B7680-7AEF-4265-B563-5576A6743AB9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Profil spectral de la lampe à vapeur de mercure</a:t>
            </a:r>
          </a:p>
        </p:txBody>
      </p:sp>
    </p:spTree>
    <p:extLst>
      <p:ext uri="{BB962C8B-B14F-4D97-AF65-F5344CB8AC3E}">
        <p14:creationId xmlns:p14="http://schemas.microsoft.com/office/powerpoint/2010/main" val="1436625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5F1A3DB-6FA8-4D54-86D6-D3E7E3F907F5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Spectre de la lampe à vapeur de mercure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6984F7C-6D2C-4CE8-93E6-5149DD3F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5868"/>
            <a:ext cx="12192000" cy="488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088E96B-1579-4085-BD36-32AAA2CEB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894"/>
            <a:ext cx="12192000" cy="488936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40B7680-7AEF-4265-B563-5576A6743AB9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Profil spectral du tube dit « néon »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D832355-4985-46B7-A0E9-2495672216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4894"/>
            <a:ext cx="12192000" cy="488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49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EE925D3-C0B6-4BF9-8DA0-7FD31FFDE972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Spectre du tube dit « néon »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AF62C70-862C-4F9F-BADA-B256E8F4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8028"/>
            <a:ext cx="12192000" cy="488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214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302076A-E2A6-4110-A0DF-BD4A2C258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3677"/>
            <a:ext cx="12192000" cy="488936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DD286FC-35EE-4BDC-B969-08CA467C9DC9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Superposition des deux profils</a:t>
            </a:r>
          </a:p>
        </p:txBody>
      </p:sp>
    </p:spTree>
    <p:extLst>
      <p:ext uri="{BB962C8B-B14F-4D97-AF65-F5344CB8AC3E}">
        <p14:creationId xmlns:p14="http://schemas.microsoft.com/office/powerpoint/2010/main" val="760266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230D97F-F774-4DC8-9CEF-767B1F4EB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0668"/>
            <a:ext cx="12192000" cy="488936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19CFE8F-F06B-4B64-AB1C-73EB06147913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Agrandissement 1/2</a:t>
            </a:r>
          </a:p>
        </p:txBody>
      </p:sp>
    </p:spTree>
    <p:extLst>
      <p:ext uri="{BB962C8B-B14F-4D97-AF65-F5344CB8AC3E}">
        <p14:creationId xmlns:p14="http://schemas.microsoft.com/office/powerpoint/2010/main" val="183457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A4E8D7F-3F58-4E17-A03C-7821F6A243D6}"/>
              </a:ext>
            </a:extLst>
          </p:cNvPr>
          <p:cNvSpPr txBox="1"/>
          <p:nvPr/>
        </p:nvSpPr>
        <p:spPr>
          <a:xfrm>
            <a:off x="609600" y="420612"/>
            <a:ext cx="1107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Agrandissement 2/2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E17F1FA-CA3C-4743-B105-85D595ADD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8028"/>
            <a:ext cx="12192000" cy="488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654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8458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36</Words>
  <Application>Microsoft Office PowerPoint</Application>
  <PresentationFormat>Grand écran</PresentationFormat>
  <Paragraphs>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4</cp:revision>
  <dcterms:created xsi:type="dcterms:W3CDTF">2019-10-15T14:18:04Z</dcterms:created>
  <dcterms:modified xsi:type="dcterms:W3CDTF">2019-10-15T15:08:39Z</dcterms:modified>
</cp:coreProperties>
</file>