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45594-5914-46F0-B9C8-61760D9D8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135EF5-8AD9-4D16-9087-0A51137AC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139AB5-CDA8-4DE2-9EB4-E6EFC02F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DFDD-D06F-4359-9A48-83E96306F3C4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1B5A7E-A228-414B-8CFA-187C199E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C6952F-3A8D-4DB8-9897-E98F8544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F034-DF60-4203-A070-B785E3DD0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46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A231C-1326-4092-90BD-34399187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4D8B0A-DC69-438D-A495-4606603B9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AA5198-0714-40E4-8F0E-564837A7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DFDD-D06F-4359-9A48-83E96306F3C4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476498-163C-435A-8D57-BFD00FFC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FCD22E-A1EE-4742-8C86-95B19AE3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F034-DF60-4203-A070-B785E3DD0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73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ACB95D-228A-4419-9787-54C59F94C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44C494-47A8-4736-99B6-95BBF193D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616A69-0A43-4828-84D3-9D5BAFF4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DFDD-D06F-4359-9A48-83E96306F3C4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1A470E-5759-46DD-9EC4-DB28B0D6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377044-3589-4C72-971F-B44C5AE9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F034-DF60-4203-A070-B785E3DD0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31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4E38A-D39C-402B-9340-F452431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54DAE9-E730-4A31-93CB-81DAD5AEC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887327-5733-45BD-B434-2F4E21A2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DFDD-D06F-4359-9A48-83E96306F3C4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AB5748-FB55-4C16-9F91-172658AE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6ED8E1-1382-4A6A-9525-3468D0C1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F034-DF60-4203-A070-B785E3DD0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51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62930-CA56-40FA-99C8-50540CD4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77EDAA-4A5E-4355-B857-17346A9F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874105-7F0C-4C9A-9F61-B251232B9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DFDD-D06F-4359-9A48-83E96306F3C4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2D1048-DDBD-4C88-AF06-64277823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C07C63-AA72-4FFD-8810-1CD781E5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F034-DF60-4203-A070-B785E3DD0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91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9C784E-F2DA-4364-8977-BA7A0105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EA305B-3EA7-4DCA-9B24-551D11FE6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F57235-DC5D-4F88-B75E-F9B34A359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A66298-B29D-48A8-97E6-ABEB89C5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DFDD-D06F-4359-9A48-83E96306F3C4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190DF5-0282-4A15-9F84-05F1809F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347F33-0D7E-4AA4-90F5-1192349C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F034-DF60-4203-A070-B785E3DD0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43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1C7EE-8A78-44D7-9C11-0FD268E8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21C9AC-D50F-4094-9262-F6EF10BA2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0614B6-1CF0-4567-A7B2-1246FDBF6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316191-BD8A-4FC2-B127-A356E0DD1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1904A75-A3CF-4B82-8A48-CA801E2A4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77BD06-0A99-456F-ACDC-4E567968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DFDD-D06F-4359-9A48-83E96306F3C4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D90486D-2F9E-461E-922E-296BC181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59E34C-EC29-4CFC-BDC7-C3466816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F034-DF60-4203-A070-B785E3DD0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0E129-68B3-44A0-A614-21C7AB02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822445-E5EC-420B-AD6F-DFBE909A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DFDD-D06F-4359-9A48-83E96306F3C4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23FD89-3D8C-43EA-AB3B-5A765EB5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BB6615-1680-4CE7-A833-65E028B5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F034-DF60-4203-A070-B785E3DD0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19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6F06EF-7D63-49A9-A983-BC2F05D0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DFDD-D06F-4359-9A48-83E96306F3C4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AE8E72-9C5A-4893-B19A-F7599B7E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9C1ACE-B151-476E-ABB3-10813A33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F034-DF60-4203-A070-B785E3DD0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61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45FDB2-60B3-47A9-9766-D8EEF19E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EDBD92-7D54-4119-8489-1EAD10D6D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B77ED5-67CE-4F40-9F72-3962B8149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A2ED35-32B0-4FE1-8BEB-C5F9F714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DFDD-D06F-4359-9A48-83E96306F3C4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BFCD24-93E0-4ABF-A558-6E05F9E1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D32CEE-070C-47D0-B7B4-CA4AFDA5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F034-DF60-4203-A070-B785E3DD0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5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10682-1DA1-465B-94DA-B2D59DC8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0115372-357F-4F26-8D0E-D6D9CE927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13EDB7-F292-4D8A-B0EA-5731698E9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A9AF97-5803-4B2B-AF36-2880F35B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DFDD-D06F-4359-9A48-83E96306F3C4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1CF5EB-5198-4055-B2FE-C45D6267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0E37EA-1C65-4D8F-9B7F-2F7FF857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F034-DF60-4203-A070-B785E3DD0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25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894D48-64BE-4BBF-9C78-9ACBAF9D8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EEF7C7-2FDD-44A0-992D-D0382C88E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0160F3-2E0A-4911-8737-88CA96B34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6DFDD-D06F-4359-9A48-83E96306F3C4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692AC2-9C00-459C-9B65-501ECA614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45426F-9540-4F82-AD2B-B0645EF1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FF034-DF60-4203-A070-B785E3DD0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83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D9D197F-D2A5-4F3F-A162-E0B558E79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4" y="0"/>
            <a:ext cx="11133465" cy="67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EBF338-43F5-4103-9B8C-4B633C44C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8" y="1669774"/>
            <a:ext cx="11936643" cy="278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31B1DC8-56FF-4632-9E6E-6213313DE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35" y="1165392"/>
            <a:ext cx="11573530" cy="40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5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AA5E02B-400B-4990-AE83-5458E540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" y="1643271"/>
            <a:ext cx="11446045" cy="29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12A84B-9D8F-47AA-81F3-80A158569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50" y="1046921"/>
            <a:ext cx="9770099" cy="44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430C139-F392-4426-BEFA-27F7781EA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04" y="861357"/>
            <a:ext cx="9395792" cy="51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6A5F7E5-6433-4C73-B332-54F92F1BB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80" y="755374"/>
            <a:ext cx="11668493" cy="522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6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A47654-0153-427D-8DCE-561DC7C01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14" y="1527313"/>
            <a:ext cx="11467172" cy="38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691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3</cp:revision>
  <dcterms:created xsi:type="dcterms:W3CDTF">2020-05-07T08:37:00Z</dcterms:created>
  <dcterms:modified xsi:type="dcterms:W3CDTF">2020-05-07T08:46:25Z</dcterms:modified>
</cp:coreProperties>
</file>