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3F215-6B6F-477A-95DF-5A03E3D18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137A6F-F358-422B-B826-58C5BE56A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9129C-20B4-4932-9030-96BB8093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C865-A59F-4AB9-9567-7A3525757261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991D66-4273-407B-84E0-44B8E498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5D6CA-0F07-4E64-9558-D379B4D1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1BA3-46C3-450E-A70E-8EECD1586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35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59304-A85E-4B43-8794-146946AD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47FFB6-A6B4-46F2-B13C-AC6591FCA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FBD11C-65EA-40B9-B579-B99CF685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C865-A59F-4AB9-9567-7A3525757261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7C5D71-26A1-48A3-AD53-B4A3AF13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395161-F1CE-44D4-AE12-E17B6397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1BA3-46C3-450E-A70E-8EECD1586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00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3005518-1CD2-4965-A963-24C11545E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EFA196-7DA9-4369-969C-66DD76EAD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ADF42E-025C-45CB-98E2-D52C2FD1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C865-A59F-4AB9-9567-7A3525757261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FFE6D6-BB2E-4882-93A5-CA68371D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73078F-4506-4F90-953A-871D229E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1BA3-46C3-450E-A70E-8EECD1586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81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4A761-509E-4FCB-8293-6A046DD4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CF8EF-4ED3-40B1-A79C-A96CBD1F2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252F3C-F2B7-4C07-AF93-A05285C9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C865-A59F-4AB9-9567-7A3525757261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8F7B7C-5325-4234-A34E-63FAF97A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56F150-2DCA-49C8-BA4D-85782DBC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1BA3-46C3-450E-A70E-8EECD1586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44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520A2-9B12-4216-863B-7EBC8619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A78C42-4482-472C-B06C-377687B5B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F7DB29-2E2F-4569-B363-1A1B7F56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C865-A59F-4AB9-9567-7A3525757261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D4BED7-B142-4A55-B95B-6A33BFA1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B4A090-DF91-4B2C-AF06-43043E47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1BA3-46C3-450E-A70E-8EECD1586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92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D87C4-4ABF-4F42-ABC4-F917708A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08E3E0-F10E-4562-8980-5635D0B86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21D1C8-FA4B-440B-9AE9-538A8F6B1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F11BA-5971-49DE-BA09-3EDA9479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C865-A59F-4AB9-9567-7A3525757261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E84778-B050-4CF5-B652-7C58C035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13E035-F125-4BD8-A932-962F389B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1BA3-46C3-450E-A70E-8EECD1586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20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B3E6B-7A68-4D40-AE73-C9C4FA2F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AC1048-2638-4E8A-82F6-2F88059A1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1A86A0-A9FC-495C-A30B-CC9C4772E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14812C-7F1D-458B-B8F8-FE37DC66F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829F0F-53EA-4B08-B4A5-CDE3C8CF1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023CDE-FE41-4E0B-B1E2-E734835C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C865-A59F-4AB9-9567-7A3525757261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CB99552-B95D-45C4-B971-F30CC612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52775A9-5CDA-451C-9E66-57C3BD34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1BA3-46C3-450E-A70E-8EECD1586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15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D25D5-B93E-4739-B8ED-5464953F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46A50D-A332-478C-B549-61945198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C865-A59F-4AB9-9567-7A3525757261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1AA32C-966B-406D-AA39-B8ADF711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E81BB9-17DA-411F-8442-3447C3FF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1BA3-46C3-450E-A70E-8EECD1586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76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02D3E0-3746-4725-BC21-92A11D39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C865-A59F-4AB9-9567-7A3525757261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7F1942-3769-47C3-BCBA-A0C0A679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24560A-86C2-4A5B-85FB-F5C90A2B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1BA3-46C3-450E-A70E-8EECD1586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57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1808A-6EE2-44F9-896A-8F7007A6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61A171-77F9-4C6C-A907-5988428E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A3C99E-94AB-4CBD-8DD8-05EADEB1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0354BA-F911-4EE2-AE04-A1019079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C865-A59F-4AB9-9567-7A3525757261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028BD-DDAC-4985-9163-4E8A5906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8BB7C1-14A9-4E26-97BE-28E96B47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1BA3-46C3-450E-A70E-8EECD1586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18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702E9-CE3E-45A2-8ED5-C3E13ADD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82194B-B42F-478F-B9C6-C9645DAA9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644956-CAFB-4D5D-B991-4742A5BD1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1AD699-17FE-4AF4-83B4-9E0B9627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C865-A59F-4AB9-9567-7A3525757261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AACA84-1E77-4EEA-A61B-2B384568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07C8AF-2F8F-4839-BBC0-710C52BD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1BA3-46C3-450E-A70E-8EECD1586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88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66FC78-0269-4AD7-997E-089DEBFE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32107F-2582-430D-803A-7EFC704A9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EEE07A-AC22-4367-975A-C79FB5A10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CC865-A59F-4AB9-9567-7A3525757261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A5BA20-2413-4D18-9FC7-CA91FD37F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D568EF-F353-4D61-B3E4-45FF13AF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1BA3-46C3-450E-A70E-8EECD1586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37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69B11D-3548-4EC4-9F49-35B202462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52" y="205394"/>
            <a:ext cx="6042991" cy="6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9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C3503F9-8FCC-4A45-A7EF-4C2EF3DC3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0" y="240664"/>
            <a:ext cx="4651513" cy="65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5C5CCFB-928D-4907-A7CB-E34F5E3E3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192" y="1315278"/>
            <a:ext cx="8352773" cy="42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8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05B4B7E-4DEB-4499-9050-95EDE1EC6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383318"/>
            <a:ext cx="5936974" cy="60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4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349AEFA-B60C-4E3D-A6BB-22B29111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078" y="10007"/>
            <a:ext cx="5009321" cy="66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4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08736E6-8F6B-4969-88F5-522A4B37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417" y="734767"/>
            <a:ext cx="7045166" cy="53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90C5B78-4B6A-445E-BA63-30F697460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78" y="210930"/>
            <a:ext cx="5764696" cy="64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7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238C9A9-C8BA-4045-9F7D-A5C0E11A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76" y="159026"/>
            <a:ext cx="11982499" cy="6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6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87BE907-382F-43E7-B506-030954357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3" y="1030356"/>
            <a:ext cx="11875454" cy="47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7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C91E122-0E91-4D0C-B675-912B6BD73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06" y="1974575"/>
            <a:ext cx="11500489" cy="29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113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Grand écran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3</cp:revision>
  <dcterms:created xsi:type="dcterms:W3CDTF">2019-10-25T14:53:53Z</dcterms:created>
  <dcterms:modified xsi:type="dcterms:W3CDTF">2019-10-25T15:16:58Z</dcterms:modified>
</cp:coreProperties>
</file>