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45" d="100"/>
          <a:sy n="45" d="100"/>
        </p:scale>
        <p:origin x="82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602F83-2BF9-47F5-8E60-C150BAFCE1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AE5D023-67E3-4389-B943-DE30F4E501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B2EB6F-2CEA-4946-B7EA-C7ACCD0E9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F4D9-493F-4CB6-B229-7D8E94A2C87C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9E33DD9-1821-452C-99FA-61D503E62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A39B56-3B17-480F-9C5B-B9F2DC01F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F78-88B4-4FB0-9785-05FDA43B4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6926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E22A5E-C941-4CBB-AC3B-8BCE736B8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5F10727-CB8E-4CE4-ABD4-2E1967A86A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2D35B3F-163A-4682-8102-C71E32C5A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F4D9-493F-4CB6-B229-7D8E94A2C87C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7535F5F-D86D-41BC-AE56-03448D5A1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4778237-253E-4169-B66E-41CCCB2B2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F78-88B4-4FB0-9785-05FDA43B4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84422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26B3C87-921D-4C66-A28E-8B5E0A63B55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7E2189-F210-46F1-A683-9EB12B8ABA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D4709F0-49B6-490C-906C-9FAC6B466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F4D9-493F-4CB6-B229-7D8E94A2C87C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D2CB4EE-72AF-4F2A-BB7C-EA0E5316F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27D6989-744D-4E3E-BFD5-28EA58C23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F78-88B4-4FB0-9785-05FDA43B4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6457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FDFD18-B7F5-40F6-B003-02ACFAD3AB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F98866-51D5-4146-866C-AC457B214F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AB7CE1-5BD8-49D4-96E3-0184414AE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F4D9-493F-4CB6-B229-7D8E94A2C87C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A07B63-9C27-4318-AA30-993AC98C9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E3E5D9-A897-4FB3-8B90-C341EE51F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F78-88B4-4FB0-9785-05FDA43B4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49048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C5CE662-1137-4F9A-ABB9-B2BFD0057D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1D147C9-2D3C-46FA-A8A0-69ECF2A4D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89150FF-97B4-4E29-B108-0407F0BAD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F4D9-493F-4CB6-B229-7D8E94A2C87C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02738E4-4B7C-414B-82F5-9C313C99A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CA4EE9C-EB2B-48AB-B307-434CC1EE6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F78-88B4-4FB0-9785-05FDA43B4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7372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B98C74-AE42-4F46-B21A-D3672DCEA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530E6E-2CB9-4ECF-BAAA-742E18789A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5B806FD-F472-46FB-A1CF-45A6E9F361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1222B2D-8843-4B21-B80D-84E123369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F4D9-493F-4CB6-B229-7D8E94A2C87C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A35FDB-1942-46DE-85F0-2DC8308B0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8622B2-A17C-4851-ADD0-91F6928A4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F78-88B4-4FB0-9785-05FDA43B4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8682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37A7685-F42E-47C3-98C6-AA2D00E36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3B9F308-42E0-4FB8-B133-87947AC582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0771724-FA35-4072-84D9-F93120E98A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170AB89-0145-4CC4-9AD2-91BA0CB811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36E049A3-E5C6-48A5-AC25-F40ED7DF75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6FFE66E-2886-4BB2-874C-2E5236AA4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F4D9-493F-4CB6-B229-7D8E94A2C87C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60AD0A40-DA70-49A0-8D1F-56C81EA14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B5A54DFA-0CB8-43AD-8131-09D2381D6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F78-88B4-4FB0-9785-05FDA43B4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8497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9CFA65-0317-412B-B98E-D97CE6FF5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53CDB953-548B-4721-A063-5C691F55E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F4D9-493F-4CB6-B229-7D8E94A2C87C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CA4222F-F8E8-4E1A-A049-BC9259E85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F921304-4238-4DC4-A05D-ABEF6F72D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F78-88B4-4FB0-9785-05FDA43B4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1438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28885C8-623E-46AE-ADA1-057DBAC15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F4D9-493F-4CB6-B229-7D8E94A2C87C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ABBC7FB5-CF74-493E-9F6D-8D13F8165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6BB38D77-53C6-4A96-BA92-DC1B92B39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F78-88B4-4FB0-9785-05FDA43B4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8387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55AF51-8AB4-4FBD-97EB-0C435D0BD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61C33CC-EA73-49C6-9A71-BA895D2A4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911D89B-AC10-44E7-B84A-17DB13283A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52FF3B-92A4-4159-8D50-4CBD6602E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F4D9-493F-4CB6-B229-7D8E94A2C87C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B9304EC-0707-4EE8-B639-CD3DE628A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C2D5A8E-44E5-4128-A1D6-9628A74DD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F78-88B4-4FB0-9785-05FDA43B4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3024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3768D1-B419-4215-8BEE-3AAE7BE83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0937AAB-F10D-45F6-98A8-FE3B2C76F3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DF4B286-5A20-4485-87B0-705E92D698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B173195-AE83-4F83-B4C6-EBA440131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EF4D9-493F-4CB6-B229-7D8E94A2C87C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639EDD0-C85F-4F69-8301-2272EBB19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E69FCF5-AF8E-4218-A4CC-C8BD3E94F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61F78-88B4-4FB0-9785-05FDA43B4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0302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0BCFE6A-25DA-4015-B413-A08D3658B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1CAF55F-E89F-495A-BA59-9AEFDF059E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AEBA5F7-6B37-493F-B6B0-A1482CC5C6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EF4D9-493F-4CB6-B229-7D8E94A2C87C}" type="datetimeFigureOut">
              <a:rPr lang="fr-FR" smtClean="0"/>
              <a:t>20/11/2019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B93BC8-85B6-4BF7-ACA4-1B2895C604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F15A33-E2D7-4748-8985-9CCB4A34B1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61F78-88B4-4FB0-9785-05FDA43B4A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7024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C6C9F449-ACF9-4E76-910D-22BF2E0F08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775" y="685800"/>
            <a:ext cx="1198245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835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5E8223D3-FBBE-4603-AC26-F8EAE0A8B2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964" y="2041451"/>
            <a:ext cx="10072366" cy="2594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259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E06EDE65-2DC7-49FB-84E6-1AF788A13C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6215" y="192765"/>
            <a:ext cx="5422604" cy="6673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734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AA09DCD-8833-4AE7-9767-6D30DFE0EF1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0834" y="1467293"/>
            <a:ext cx="12222834" cy="1647548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3FF28564-5472-49A7-9519-39C414867D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0834" y="3114841"/>
            <a:ext cx="8520224" cy="671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7537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Grand écran</PresentationFormat>
  <Paragraphs>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Olivier</dc:creator>
  <cp:lastModifiedBy>Olivier</cp:lastModifiedBy>
  <cp:revision>1</cp:revision>
  <dcterms:created xsi:type="dcterms:W3CDTF">2019-11-20T09:22:09Z</dcterms:created>
  <dcterms:modified xsi:type="dcterms:W3CDTF">2019-11-20T09:26:50Z</dcterms:modified>
</cp:coreProperties>
</file>