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C15D5-E1CC-4238-90C7-B9FAF8B3BA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A90164-14B4-496D-AAFE-62DC27256A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A8DB96-6AA8-46FA-B423-E6C0665BF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2A88-D4C8-452D-8BDA-B2C3C627DE3C}" type="datetimeFigureOut">
              <a:rPr lang="fr-FR" smtClean="0"/>
              <a:t>28/01/2020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AA30BC-0A06-4740-BB30-3C6689310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207754-F834-456D-AEA2-F52519431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7CE3-1807-4813-9C16-DDA8BFDED1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858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D9E6CF-4E4B-4A38-9977-8787FFF69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4A7A4CA-FD52-401C-B792-941FB2698E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AA1CB9-DCE2-4341-B7DE-90EA47542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2A88-D4C8-452D-8BDA-B2C3C627DE3C}" type="datetimeFigureOut">
              <a:rPr lang="fr-FR" smtClean="0"/>
              <a:t>28/01/2020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4FD0BD-AEEC-4806-B912-07038C79E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39A721-FFF8-46DF-8133-78BF502A4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7CE3-1807-4813-9C16-DDA8BFDED1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92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79FEB25-DC67-45E0-A997-8F1F3724DF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B563C9-CEEA-44D7-ABF4-EDA264127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EB4839-00CE-4BCB-991B-FDA510B82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2A88-D4C8-452D-8BDA-B2C3C627DE3C}" type="datetimeFigureOut">
              <a:rPr lang="fr-FR" smtClean="0"/>
              <a:t>28/01/2020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E271E0-6979-4A0B-B234-7D3140417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1A9CD2-552F-43C2-9401-379327F23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7CE3-1807-4813-9C16-DDA8BFDED1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27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2E5433-04A7-49CB-8BF4-7B7C0D645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FED57E-A3EF-42D0-B256-A2867D376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A29A0E-F61D-4DA5-A2DC-BCF1760A9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2A88-D4C8-452D-8BDA-B2C3C627DE3C}" type="datetimeFigureOut">
              <a:rPr lang="fr-FR" smtClean="0"/>
              <a:t>28/01/2020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4FBC36-9DD6-49DE-A828-94F83AAFA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0B68A3-E743-4EB1-A30C-9D79239D3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7CE3-1807-4813-9C16-DDA8BFDED1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08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777BDF-F1DF-49D8-908C-9F467DDB2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9E4139-9888-4C10-8CD6-9FA2BA765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4243B5-10AA-48EE-AD09-15D927517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2A88-D4C8-452D-8BDA-B2C3C627DE3C}" type="datetimeFigureOut">
              <a:rPr lang="fr-FR" smtClean="0"/>
              <a:t>28/01/2020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D663F5-670F-4869-8F3D-9511A692F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0D022A-ED12-460C-AE8C-73EA8A522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7CE3-1807-4813-9C16-DDA8BFDED1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861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E40276-C5B8-44C1-AD4A-AE1278F89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6C9507-9711-4A1D-8E24-02094339FC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D2D7930-ABBD-4116-83A3-A26E48B61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BB9990-9BB6-42A1-9200-B3D1C00E7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2A88-D4C8-452D-8BDA-B2C3C627DE3C}" type="datetimeFigureOut">
              <a:rPr lang="fr-FR" smtClean="0"/>
              <a:t>28/01/2020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B98C87-9489-4743-985D-93BCDAFE2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8B824B-2905-45C5-B90B-665919D97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7CE3-1807-4813-9C16-DDA8BFDED1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3125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A74213-EB2E-4696-B1B9-0254EBD8C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AD93D5-50AE-45A3-8D2C-D23B13D6E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D9047D-75F8-4769-90E9-DBFF8B696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54A42B1-870F-40BA-858C-1D099DE9F2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379BF64-C541-4B11-9FB0-B254FE011F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DEDBD4B-5931-49C2-BA9D-B453A47EC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2A88-D4C8-452D-8BDA-B2C3C627DE3C}" type="datetimeFigureOut">
              <a:rPr lang="fr-FR" smtClean="0"/>
              <a:t>28/01/2020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7F55BA2-BF19-4F7D-A878-B195FE98C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9A3FCB9-DDD3-4056-93BC-12F6EF697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7CE3-1807-4813-9C16-DDA8BFDED1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883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8E7E2E-28FD-4B2C-8EE7-CD474D06C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3A1461F-E370-4BCF-969F-8DE88E5D7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2A88-D4C8-452D-8BDA-B2C3C627DE3C}" type="datetimeFigureOut">
              <a:rPr lang="fr-FR" smtClean="0"/>
              <a:t>28/01/2020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417BBCB-8A2A-4BE3-9678-725524015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3D99009-09AF-4751-BC9D-F0B433970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7CE3-1807-4813-9C16-DDA8BFDED1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495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39C5094-CF16-4C19-B2A5-1F5ECC661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2A88-D4C8-452D-8BDA-B2C3C627DE3C}" type="datetimeFigureOut">
              <a:rPr lang="fr-FR" smtClean="0"/>
              <a:t>28/01/2020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97BE043-5EEA-4AB9-A32A-3A716494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936D12D-02AA-43DB-949A-2C851985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7CE3-1807-4813-9C16-DDA8BFDED1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1493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B5D661-654E-42DE-A363-61D351CF5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B65BF9-E0B8-48A7-B33C-59FB640FE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7D057A-EA41-43DE-8B09-5AF32A3541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DB37F6-7102-4975-AC2E-98ACB4302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2A88-D4C8-452D-8BDA-B2C3C627DE3C}" type="datetimeFigureOut">
              <a:rPr lang="fr-FR" smtClean="0"/>
              <a:t>28/01/2020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7F2456-32BE-451B-80C5-35748D963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44FDCA-5406-4C88-936E-CABFB9345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7CE3-1807-4813-9C16-DDA8BFDED1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56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0F9F85-7079-4951-B390-06D7EF367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B01F755-708F-4B8D-8396-F8A1DA107A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B68035F-467C-4D7A-BD1A-F321E1BA7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515317-E0C9-49AC-ACA8-C80EC59EA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2A88-D4C8-452D-8BDA-B2C3C627DE3C}" type="datetimeFigureOut">
              <a:rPr lang="fr-FR" smtClean="0"/>
              <a:t>28/01/2020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748C659-A48F-4ED1-8A2E-548177887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0DE5E7-D5CE-4D62-B9D6-D2930DA1C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7CE3-1807-4813-9C16-DDA8BFDED1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75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65BCA6-5485-40A5-BD6F-3B8E37261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208B74-29DE-4B77-9F77-AD6C77F77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5D06B5-4CD8-438D-B32B-80220C5ED4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C2A88-D4C8-452D-8BDA-B2C3C627DE3C}" type="datetimeFigureOut">
              <a:rPr lang="fr-FR" smtClean="0"/>
              <a:t>28/01/2020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E1015D-3FAE-4FE2-A188-AB1BA33A52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7BCD13-6163-41E9-B884-C68352571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B7CE3-1807-4813-9C16-DDA8BFDED1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454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C9D14D9-4145-4C1A-9DD5-653C7A627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" y="947737"/>
            <a:ext cx="11830050" cy="496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808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31866EC-C2F3-4555-85AE-DE9507C8F8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639" y="1537252"/>
            <a:ext cx="10774046" cy="301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305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71533B2-65BD-4303-84AF-9A2FA0A487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796" y="212035"/>
            <a:ext cx="9982777" cy="647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398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0259CC5-C01D-47C2-BC01-B20F1268A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6035" y="65598"/>
            <a:ext cx="8998225" cy="6941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8685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2020-01-28T13:43:58Z</dcterms:created>
  <dcterms:modified xsi:type="dcterms:W3CDTF">2020-01-28T13:47:32Z</dcterms:modified>
</cp:coreProperties>
</file>