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63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B40CA-D93D-4228-94BD-EE092C176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F59451-EE78-438D-84A9-EADDA9281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5A23E8-4639-4D78-B1ED-56E6D8EF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84D-BD75-4625-B213-2F850FA8BA89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7212A8-72DA-49D4-AAEE-B3B6255D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FACDF-A205-460C-8943-72548EB3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6F7-14FE-4787-9926-7326854E4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95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FD2DAB-783B-4AAD-AB38-96B0D8ECD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591BB5-B7BC-43B2-BA6D-7A432AB76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C58842-5BF7-4A28-AF43-ACEA5F2F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84D-BD75-4625-B213-2F850FA8BA89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4F8337-130D-4738-BC93-923341404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29B3C6-EFB2-454A-8A78-34BECA0F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6F7-14FE-4787-9926-7326854E4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38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3ED0E0-9ADD-46E0-B537-CC33E6CFD0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AFE8CF-5AE9-4084-9DD5-3A2C394FA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A02712-7987-4F1D-856C-B729C31A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84D-BD75-4625-B213-2F850FA8BA89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E3D7F4-31FC-497E-BF3F-090C526B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28A777-21A5-401D-9AD1-75E0E5EC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6F7-14FE-4787-9926-7326854E4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19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B0E56-E287-4976-9A09-14E1B817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297827-E039-443A-AC80-D2FAFE987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CBF2FB-425B-44AF-9B02-4C94C4E6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84D-BD75-4625-B213-2F850FA8BA89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E2D44D-4A52-48DC-959A-D6C079E3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26A05D-6C65-4649-9780-0E0176BA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6F7-14FE-4787-9926-7326854E4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25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14BA15-8B71-44FB-BDB2-3F81466EA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534F2D-EA4E-4A65-A0CE-AB3F14F69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B2736A-4A88-4096-BECC-B63DE43E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84D-BD75-4625-B213-2F850FA8BA89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0BC918-D226-44BE-98F2-595CFF01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5DFF25-7881-48DC-BC86-1A1CE6AA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6F7-14FE-4787-9926-7326854E4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72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C8985-A819-459D-91C6-E2BAAB70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130F1B-8C5A-49B2-85ED-3A7646DAB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8FBF25-CD12-4948-B724-C9223EB4C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BAD28B-946D-4E4B-A4BD-76B30051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84D-BD75-4625-B213-2F850FA8BA89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EFEE8D-3550-46CD-AEA6-408BFB8F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180D51-4B3B-4D90-80AA-78046889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6F7-14FE-4787-9926-7326854E4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48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29824-09D8-4ECC-9C3B-7D05FB1A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3E2DCF-75AE-4E25-B7D4-3D53C53A0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75C1F2-58CB-4374-B2DA-FE83DB224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1C3262-164A-4949-A8E6-6847FDF42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B4EEF67-972B-4470-89FA-CDD7FF50E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0FF7C6A-9E68-4843-81E8-9AC6822C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84D-BD75-4625-B213-2F850FA8BA89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6E27A8-A311-4035-8F07-81F5F263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68E5F6E-4944-4564-A86B-BC248244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6F7-14FE-4787-9926-7326854E4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4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D2F031-5E85-4C14-B31F-4B027E7A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39DDF6-F02D-4044-94DD-815FD506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84D-BD75-4625-B213-2F850FA8BA89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865EE8-63A9-4252-AF87-2D52849A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FDAD9D-5FD7-4211-A9F6-0A06A873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6F7-14FE-4787-9926-7326854E4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83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2B7842-5394-4C71-9933-263E61AFA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84D-BD75-4625-B213-2F850FA8BA89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D4A2AD-67A4-4E2D-8CED-CC9E8C2D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FB19AE-CE1F-4465-B2FC-E0A33E05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6F7-14FE-4787-9926-7326854E4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76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035ED-2093-4253-99CB-678E598C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1FEB62-EB51-4C4D-BE78-4CD450E6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C5F251-DAF1-4781-B67B-73ADE7823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0ECF31-9DA3-461F-AF07-C4981A0D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84D-BD75-4625-B213-2F850FA8BA89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919722-9546-41FA-B892-435BCAD5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47247F-EAEA-421A-8D15-D15D190B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6F7-14FE-4787-9926-7326854E4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86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ACF55-2862-40E7-9B08-D85CC383C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2F88F04-D202-4F8A-86E7-A170D7BB1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A97C02-C3A1-4552-962A-3FFD0E782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3F80E7-68E7-4B48-8E9F-372D16BE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84D-BD75-4625-B213-2F850FA8BA89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50C814-1560-4C65-86D9-E5573A03B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BE0845-9065-4788-B58C-F7E317FA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6F7-14FE-4787-9926-7326854E4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5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E72296-508F-4513-AF24-9177A837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3C9611-28F2-4AFE-9D39-1BBE67DA7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5266C1-9293-4DF3-B16D-CAB0E98AC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0884D-BD75-4625-B213-2F850FA8BA89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55295C-72E2-4DDE-BE90-EAD633934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1EECF6-8A21-4346-93A4-FE4A41968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356F7-14FE-4787-9926-7326854E4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7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DE7747-B4D7-46CD-A43C-EF517E1F0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004" y="198784"/>
            <a:ext cx="8429851" cy="648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6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DBC13F8-0E58-44FC-9262-C54267F3E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99" y="1166191"/>
            <a:ext cx="11233962" cy="44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6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DEE6123-4E28-4FB8-8A12-408FC33D3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8" y="1060174"/>
            <a:ext cx="12018617" cy="47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4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61C0743-B9B3-4FC1-B74C-CF055502B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428875"/>
            <a:ext cx="11811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1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7CBD2DE-1157-4805-96F7-DE5FBECA7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0836"/>
            <a:ext cx="12045298" cy="21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3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7596D81-94C7-4981-B83F-B51075A0A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0" y="1895061"/>
            <a:ext cx="12136830" cy="287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76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B9D0472-E5A3-4768-84FA-8FD82025E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3" y="1311965"/>
            <a:ext cx="12200376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4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5854A0C-1D8D-43B7-B899-380769698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7074"/>
            <a:ext cx="12192000" cy="43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651DD63-70B2-4366-B970-88F21ADD6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354"/>
            <a:ext cx="12192000" cy="238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8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015EE1A-8C74-4A11-92B1-1502B4840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921" y="112941"/>
            <a:ext cx="7089913" cy="66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4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4F2C8AB-FF58-4303-9D6C-E82AEF5AA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2185987"/>
            <a:ext cx="117252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5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4088BC6-3CF5-4F65-82D4-0854AF77A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885825"/>
            <a:ext cx="117633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3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F0AC144-FE13-4214-8657-B9B231EE7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90" y="914400"/>
            <a:ext cx="121953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0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D73F037-E9F9-4D54-BCBB-5B5A6FDCC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5548"/>
            <a:ext cx="12073896" cy="25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5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3AA8012-3616-4EFA-96A4-BE5167F87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30" y="202637"/>
            <a:ext cx="10098157" cy="652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693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Grand écran</PresentationFormat>
  <Paragraphs>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3</cp:revision>
  <dcterms:created xsi:type="dcterms:W3CDTF">2019-11-20T09:42:27Z</dcterms:created>
  <dcterms:modified xsi:type="dcterms:W3CDTF">2019-12-13T16:27:14Z</dcterms:modified>
</cp:coreProperties>
</file>