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95D963-8FA6-4F6B-9612-731AD3A994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DE26E5-BC53-4B8F-9164-32764355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FC8EC5-9649-4ED2-AEE8-7BB77DD9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100E34-0D01-4295-9939-97B825591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AE0EAB-020B-4878-A83A-8B481A0C2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88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11CE6C-4D64-46CA-B621-124C805B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B3CA21-C9BE-468B-8E83-47CDFD84F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BAD1C1-8CA8-473C-9B2D-4D4AA1004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46D1E9-9485-46CC-9F4B-6079C4D18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938D7B-7D8D-49E0-8A7F-2D935028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27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D105744-BD6B-4E78-BC86-0AB2607514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CC05BE7-588C-4138-A7DA-38743DC7B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27F1A8-AB1C-490C-B907-E8561A5A5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5DAEFD-0447-45B6-BFEF-A2553E44E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ADFB97-216B-4BAC-A6FB-77E8E2E42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38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B6D94A-1516-4B88-8934-72F7EECE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441B8B-17BB-4321-9701-3CBC6946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68874D-DC50-4E92-9582-E37CBC6E1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8D2CC7-95BF-480E-9E90-A954DBBE6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2032BC-D521-498F-B8C8-0EB0408AE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08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C30A7E-BE8E-48CE-8177-A4AD83D97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B8EFC6-074D-42C7-8023-6E7F73016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4A2E06-DA5D-4B3A-A080-6830DF98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A1D46A-24D1-4DE2-9083-A7FD6142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4BFBB3-A824-4D0B-B0B3-BC1800234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9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A19AFE-7FE6-4852-846C-C2AA4021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BD10F6-1024-4964-BB6D-33FA67CED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6518DC-1C4E-40F4-B604-C249B0557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ECA94C-93E3-4DBC-9FB0-01186F50C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A4588B-3C36-444A-8AD4-24736A78C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674C53-CCC2-4486-BEFA-0FBFC7847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10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0B6BB8-46D7-448E-BB72-D0736BA37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3D1F0D-C4F9-4CF6-BB81-F7253F67B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1CE55B-BFA0-40F5-9060-33C36E94D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AA3BE7-FA1C-48C1-81B0-390DF3F8B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22D7C7-722B-424A-912E-554F46E08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718D161-0D74-487A-811D-9B60A94B1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4186103-9762-4B39-82D9-27C3CE685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3AC580-5459-486C-BAB7-338534DDC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04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6A5C8-6BF6-4DB6-8DE7-63A661F9D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8A61479-7423-4C02-BA0A-4DB41837E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8D4819-9CF7-454A-8128-73731CD22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2ED740-E674-45C2-97E9-2129772B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59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362169-A43C-45B8-A978-EE8BCE0B1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411673-B3A5-4D72-ACA6-2773DE16A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64B8931-5A7B-446E-9C36-D0940059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40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7D676-6E80-4B0C-B6F9-3BB3645CA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6D6528-BCDB-449C-B469-116472DFE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3B0219-4847-4B15-91C2-33FC3EDB4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96EBDF-A1E7-4543-A631-91886495A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AD3CCB-5AA5-4F0D-A701-A9EF84414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0C6608-A7DB-4416-B12F-F3CF589EF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767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DB5A6-7A6E-46B3-831B-1CA35CB24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778DA4D-AE87-4798-BDF0-935A2C5EFC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93EECE-3A22-4EC0-A463-9FCACF240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544E45-0BE7-44F9-8831-74BD61055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D5A0B4-30AD-4B29-A019-723AC90F3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CA83EC-D888-4419-84B2-3B6938BF9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23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1AA718C-6E6A-44DD-80F5-FA288B7EB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98B2AF-FEFD-4FAE-B5E2-40497AD54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6ED13-70A0-4913-81D8-5D2AC105E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23B35-5BB8-45B1-9DAF-7417A834513A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860A7F-8B35-4A8B-9775-5EEBD4A96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DD6E39-813A-4F48-90E1-5BBAB8588A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5F39-50E0-4559-B060-FD8099E84B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AB37F59B-0A43-49B1-B750-1C5070803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77" y="1444280"/>
            <a:ext cx="7888845" cy="396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506FF10-56F4-4611-A8D2-76E0CB0DA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802" y="678043"/>
            <a:ext cx="7962395" cy="550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8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43EB22F-F500-490E-9816-503DD990F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4253" y="919452"/>
            <a:ext cx="4923494" cy="501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80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1310644-EAE5-4E85-ABC0-4357478F1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33" y="603961"/>
            <a:ext cx="11192533" cy="565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66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311ADC4-77CB-45E6-924F-EC86FAD187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104" y="149087"/>
            <a:ext cx="7871791" cy="6559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165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F1502CD-B1E2-43A8-A0CB-2497CFFDA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5754" y="1426628"/>
            <a:ext cx="8440492" cy="400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0680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2019-10-29T08:45:50Z</dcterms:created>
  <dcterms:modified xsi:type="dcterms:W3CDTF">2019-10-29T08:55:38Z</dcterms:modified>
</cp:coreProperties>
</file>