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8" r:id="rId13"/>
    <p:sldId id="259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9C2324-42DA-48B1-A892-864A5FDBB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473C05-C8B0-49F5-85D5-BD2FBB47E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ACA804-BE9B-47C6-9FED-2B59B372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9B0E17-0728-4E20-823F-11BC1770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F5F1EC-1BBB-4209-9AA3-1A2725C06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94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EDF49-57C0-4E0F-85B8-AE98B381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E384F4-D654-4197-8047-C3067881C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6FD5C9-31A6-4471-A2AE-77B3B420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7C657C-D58D-497E-91BC-53A75D2F4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FA4528-8F1B-4F17-AF59-26891F048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04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B9319E3-9695-4A6D-88AD-FA8153105C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594FC7C-D847-4F78-B268-A05A202E9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82023F-9360-4819-9AA1-D0353095F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571D97-4118-43F5-AD9F-6B931125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E9E2D4-0F89-4179-84A8-06F04155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14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16E41F-DB8C-4119-A798-FC069064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601171-95AF-493C-82DF-E420AE490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BDE562-4B00-4877-99BB-3D9880383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25DFD6-55C4-4B60-B7B6-53170954B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F6E453-C3D2-41CF-BF11-36900334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432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67C751-4D4C-4F2E-AB2B-79767FC83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125108-D87B-4AF0-A60B-7E4898C9A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EE4E2B-50F3-4633-AA0B-31CA588A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1EAABA-1DE9-4DD7-A4E5-196CB9B92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9EFD4F-8651-47C6-A954-527CBCF9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16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DD15E2-E21F-4C0B-B212-02DDC8C9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CE5043-F6E4-4034-BC9E-945717117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225B04-134C-4753-8AE1-4B9707ACC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DD866C-AC6E-4EE4-9747-D0BFB616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B1B863-7BEB-4C5E-8763-F01381876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9976F-FBAF-403D-8B34-07B7313C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89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9DAF7E-C0B8-4C1B-BFA7-326F42EB1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750BCC-D6AA-41BA-8D23-D8CB3D74C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B539AD-95B5-44C7-A702-151DE4D65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D4B388-1A1E-4C88-A3BD-E5A315C52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9460F3-93DE-4E7C-919E-BF6F2132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539EA79-BDB6-4CC3-B280-52E1F119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1EBDD09-29DF-4633-AF3E-A0DE654CD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0ECE9D-4463-4108-8481-A947DA024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76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CB549-558C-44F8-9821-CD789D4C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91CF88-2B57-4586-AF89-F6CDE14DF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50A1478-BA60-4A7A-81F3-C923E8BD5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74D7C8-8FA7-418C-AF99-E1C757E2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28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B214CAB-FE24-4EF0-81D8-A76EB94B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93A5D2-6CEF-4A95-AEA2-BF451DF62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B7AA550-2849-482E-9956-9F933F13E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569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69FD9-0CF1-4F54-BD7D-76844E1A2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3BF9C6-6148-485A-9D7C-CCDF741B0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83D80-9E20-4EF7-8C77-9E6D99C8D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D6B1FF-B94A-4933-9245-998C5983B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CA4901-A433-42EB-89F8-169499D6F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14B885-ED04-43A3-8162-D5091727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43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2053B8-3467-4A93-94EB-F7C39705D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22F09E1-0FDF-4F1E-B4C7-353091BAF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3D2991-E73F-4BAF-A706-C75EE38C8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6CC157-C6DE-40AD-A0B2-C3345684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E6B9DB-82B9-4ACB-93CE-ADEDC1A6F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C04AE2-BADE-4D7F-BE6A-F6B29B707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02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5ED568-DD6D-4DE4-8895-537DDA03D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019688-2FF0-4DF8-B6B3-95EFCDC4E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D1992A-5966-41E5-BE43-AE830BEB7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593BB-78E4-472C-82E1-2614086FE8A6}" type="datetimeFigureOut">
              <a:rPr lang="fr-FR" smtClean="0"/>
              <a:t>29/10/2020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415CE6-34E9-44ED-B221-1918E2AC44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9076C4-3C10-4037-8EF5-3B909FC29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E71D7-19EE-452A-B569-657A0B0CAF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135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296856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???</a:t>
            </a:r>
          </a:p>
        </p:txBody>
      </p:sp>
    </p:spTree>
    <p:extLst>
      <p:ext uri="{BB962C8B-B14F-4D97-AF65-F5344CB8AC3E}">
        <p14:creationId xmlns:p14="http://schemas.microsoft.com/office/powerpoint/2010/main" val="435734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r>
                        <a:rPr lang="fr-FR" sz="3200" dirty="0">
                          <a:latin typeface="Comic Sans MS" panose="030F0702030302020204" pitchFamily="66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477077" y="511390"/>
            <a:ext cx="1126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mic Sans MS" panose="030F0702030302020204" pitchFamily="66" charset="0"/>
              </a:rPr>
              <a:t>Je remarque que 108 g / 1 L = 27 g / 0,250 L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C36ED7C-890A-4E75-A942-B8CEBCB6BF06}"/>
              </a:ext>
            </a:extLst>
          </p:cNvPr>
          <p:cNvCxnSpPr/>
          <p:nvPr/>
        </p:nvCxnSpPr>
        <p:spPr>
          <a:xfrm>
            <a:off x="5473148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AFC671A-C5E8-4A0A-B3A3-F45676EF3262}"/>
              </a:ext>
            </a:extLst>
          </p:cNvPr>
          <p:cNvCxnSpPr/>
          <p:nvPr/>
        </p:nvCxnSpPr>
        <p:spPr>
          <a:xfrm>
            <a:off x="8103704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t égal à 10">
            <a:extLst>
              <a:ext uri="{FF2B5EF4-FFF2-40B4-BE49-F238E27FC236}">
                <a16:creationId xmlns:a16="http://schemas.microsoft.com/office/drawing/2014/main" id="{3E37024C-3784-4A1E-B638-5A0967A4DE2D}"/>
              </a:ext>
            </a:extLst>
          </p:cNvPr>
          <p:cNvSpPr/>
          <p:nvPr/>
        </p:nvSpPr>
        <p:spPr>
          <a:xfrm>
            <a:off x="6816036" y="3569660"/>
            <a:ext cx="1060174" cy="646331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20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r>
                        <a:rPr lang="fr-FR" sz="3200" dirty="0">
                          <a:latin typeface="Comic Sans MS" panose="030F0702030302020204" pitchFamily="66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477077" y="511390"/>
            <a:ext cx="1126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Comic Sans MS" panose="030F0702030302020204" pitchFamily="66" charset="0"/>
              </a:rPr>
              <a:t>Je remarque que 108 g / 1 L = 27 g / 0,250 L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C36ED7C-890A-4E75-A942-B8CEBCB6BF06}"/>
              </a:ext>
            </a:extLst>
          </p:cNvPr>
          <p:cNvCxnSpPr/>
          <p:nvPr/>
        </p:nvCxnSpPr>
        <p:spPr>
          <a:xfrm>
            <a:off x="5473148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AFC671A-C5E8-4A0A-B3A3-F45676EF3262}"/>
              </a:ext>
            </a:extLst>
          </p:cNvPr>
          <p:cNvCxnSpPr/>
          <p:nvPr/>
        </p:nvCxnSpPr>
        <p:spPr>
          <a:xfrm>
            <a:off x="8103704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t égal à 10">
            <a:extLst>
              <a:ext uri="{FF2B5EF4-FFF2-40B4-BE49-F238E27FC236}">
                <a16:creationId xmlns:a16="http://schemas.microsoft.com/office/drawing/2014/main" id="{3E37024C-3784-4A1E-B638-5A0967A4DE2D}"/>
              </a:ext>
            </a:extLst>
          </p:cNvPr>
          <p:cNvSpPr/>
          <p:nvPr/>
        </p:nvSpPr>
        <p:spPr>
          <a:xfrm>
            <a:off x="6816036" y="3569660"/>
            <a:ext cx="1060174" cy="646331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85BB5D0-EE6D-4E22-8F30-54C01C9979AF}"/>
              </a:ext>
            </a:extLst>
          </p:cNvPr>
          <p:cNvCxnSpPr>
            <a:cxnSpLocks/>
          </p:cNvCxnSpPr>
          <p:nvPr/>
        </p:nvCxnSpPr>
        <p:spPr>
          <a:xfrm>
            <a:off x="2179983" y="3876261"/>
            <a:ext cx="1861930" cy="165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Est égal à 9">
            <a:extLst>
              <a:ext uri="{FF2B5EF4-FFF2-40B4-BE49-F238E27FC236}">
                <a16:creationId xmlns:a16="http://schemas.microsoft.com/office/drawing/2014/main" id="{D99D1C63-5036-43A1-B313-5ABAE385D90E}"/>
              </a:ext>
            </a:extLst>
          </p:cNvPr>
          <p:cNvSpPr/>
          <p:nvPr/>
        </p:nvSpPr>
        <p:spPr>
          <a:xfrm>
            <a:off x="4368799" y="3553095"/>
            <a:ext cx="1060174" cy="646331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97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119D637-B81D-41A0-B387-636EC3050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5" y="1563756"/>
            <a:ext cx="12019570" cy="31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65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E7D4948-712F-4603-8A9F-F7F615BB2898}"/>
              </a:ext>
            </a:extLst>
          </p:cNvPr>
          <p:cNvSpPr txBox="1"/>
          <p:nvPr/>
        </p:nvSpPr>
        <p:spPr>
          <a:xfrm>
            <a:off x="404190" y="781878"/>
            <a:ext cx="1085353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1</a:t>
            </a:r>
            <a:r>
              <a:rPr lang="fr-FR" sz="3600" dirty="0">
                <a:latin typeface="Comic Sans MS" panose="030F0702030302020204" pitchFamily="66" charset="0"/>
              </a:rPr>
              <a:t> = 27 g / 0,250 L = 108 g/L</a:t>
            </a:r>
          </a:p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2</a:t>
            </a:r>
            <a:r>
              <a:rPr lang="fr-FR" sz="3600" dirty="0">
                <a:latin typeface="Comic Sans MS" panose="030F0702030302020204" pitchFamily="66" charset="0"/>
              </a:rPr>
              <a:t> = 93 g / 1 L = 93 g/L</a:t>
            </a:r>
          </a:p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3</a:t>
            </a:r>
            <a:r>
              <a:rPr lang="fr-FR" sz="3600" dirty="0">
                <a:latin typeface="Comic Sans MS" panose="030F0702030302020204" pitchFamily="66" charset="0"/>
              </a:rPr>
              <a:t> = 22 g / 0,500 L = 44 g/L</a:t>
            </a:r>
          </a:p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4</a:t>
            </a:r>
            <a:r>
              <a:rPr lang="fr-FR" sz="3600" dirty="0">
                <a:latin typeface="Comic Sans MS" panose="030F0702030302020204" pitchFamily="66" charset="0"/>
              </a:rPr>
              <a:t> = 5,9 g / 0,200 L = 29,5 g/L</a:t>
            </a:r>
          </a:p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5</a:t>
            </a:r>
            <a:r>
              <a:rPr lang="fr-FR" sz="3600" dirty="0">
                <a:latin typeface="Comic Sans MS" panose="030F0702030302020204" pitchFamily="66" charset="0"/>
              </a:rPr>
              <a:t> = 36 g / 0,330 L = 109 g/L</a:t>
            </a:r>
          </a:p>
          <a:p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6</a:t>
            </a:r>
            <a:r>
              <a:rPr lang="fr-FR" sz="3600" dirty="0">
                <a:latin typeface="Comic Sans MS" panose="030F0702030302020204" pitchFamily="66" charset="0"/>
              </a:rPr>
              <a:t> = 9 g / 0,420 L = 21 g/L</a:t>
            </a:r>
          </a:p>
          <a:p>
            <a:endParaRPr lang="fr-FR" sz="3600" dirty="0">
              <a:latin typeface="Comic Sans MS" panose="030F0702030302020204" pitchFamily="66" charset="0"/>
            </a:endParaRPr>
          </a:p>
          <a:p>
            <a:pPr algn="ctr"/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6 ; </a:t>
            </a:r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4 ; </a:t>
            </a:r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3 ; </a:t>
            </a:r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2 ; </a:t>
            </a:r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5 ; </a:t>
            </a:r>
            <a:r>
              <a:rPr lang="fr-FR" sz="3600" dirty="0">
                <a:latin typeface="Comic Sans MS" panose="030F0702030302020204" pitchFamily="66" charset="0"/>
              </a:rPr>
              <a:t>C</a:t>
            </a:r>
            <a:r>
              <a:rPr lang="fr-FR" sz="2400" dirty="0">
                <a:latin typeface="Comic Sans MS" panose="030F0702030302020204" pitchFamily="66" charset="0"/>
              </a:rPr>
              <a:t>1.</a:t>
            </a:r>
          </a:p>
          <a:p>
            <a:endParaRPr lang="fr-FR" sz="2400" dirty="0">
              <a:latin typeface="Comic Sans MS" panose="030F0702030302020204" pitchFamily="66" charset="0"/>
            </a:endParaRPr>
          </a:p>
          <a:p>
            <a:endParaRPr lang="fr-FR" sz="2400" dirty="0">
              <a:latin typeface="Comic Sans MS" panose="030F0702030302020204" pitchFamily="66" charset="0"/>
            </a:endParaRPr>
          </a:p>
          <a:p>
            <a:endParaRPr lang="fr-FR" sz="2400" dirty="0">
              <a:latin typeface="Comic Sans MS" panose="030F0702030302020204" pitchFamily="66" charset="0"/>
            </a:endParaRPr>
          </a:p>
          <a:p>
            <a:endParaRPr lang="fr-FR" sz="3600" dirty="0">
              <a:latin typeface="Comic Sans MS" panose="030F0702030302020204" pitchFamily="66" charset="0"/>
            </a:endParaRPr>
          </a:p>
          <a:p>
            <a:endParaRPr lang="fr-FR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1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</p:spTree>
    <p:extLst>
      <p:ext uri="{BB962C8B-B14F-4D97-AF65-F5344CB8AC3E}">
        <p14:creationId xmlns:p14="http://schemas.microsoft.com/office/powerpoint/2010/main" val="250313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298662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250 </a:t>
                      </a:r>
                      <a:r>
                        <a:rPr lang="fr-FR" sz="3600" dirty="0" err="1">
                          <a:latin typeface="Comic Sans MS" panose="030F0702030302020204" pitchFamily="66" charset="0"/>
                        </a:rPr>
                        <a:t>mL</a:t>
                      </a:r>
                      <a:r>
                        <a:rPr lang="fr-FR" sz="3600" dirty="0">
                          <a:latin typeface="Comic Sans MS" panose="030F0702030302020204" pitchFamily="66" charset="0"/>
                        </a:rPr>
                        <a:t> = 0,250 L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</p:spTree>
    <p:extLst>
      <p:ext uri="{BB962C8B-B14F-4D97-AF65-F5344CB8AC3E}">
        <p14:creationId xmlns:p14="http://schemas.microsoft.com/office/powerpoint/2010/main" val="4268269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041729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  <p:sp>
        <p:nvSpPr>
          <p:cNvPr id="4" name="Flèche : courbe vers le bas 3">
            <a:extLst>
              <a:ext uri="{FF2B5EF4-FFF2-40B4-BE49-F238E27FC236}">
                <a16:creationId xmlns:a16="http://schemas.microsoft.com/office/drawing/2014/main" id="{5D3464DD-200B-4E70-9FDD-B3175DD7B57C}"/>
              </a:ext>
            </a:extLst>
          </p:cNvPr>
          <p:cNvSpPr/>
          <p:nvPr/>
        </p:nvSpPr>
        <p:spPr>
          <a:xfrm>
            <a:off x="6493565" y="1046922"/>
            <a:ext cx="2160105" cy="556591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1578253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125757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  <p:sp>
        <p:nvSpPr>
          <p:cNvPr id="4" name="Flèche : courbe vers le bas 3">
            <a:extLst>
              <a:ext uri="{FF2B5EF4-FFF2-40B4-BE49-F238E27FC236}">
                <a16:creationId xmlns:a16="http://schemas.microsoft.com/office/drawing/2014/main" id="{5D3464DD-200B-4E70-9FDD-B3175DD7B57C}"/>
              </a:ext>
            </a:extLst>
          </p:cNvPr>
          <p:cNvSpPr/>
          <p:nvPr/>
        </p:nvSpPr>
        <p:spPr>
          <a:xfrm>
            <a:off x="6493565" y="1046922"/>
            <a:ext cx="2160105" cy="556591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291716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550784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  <p:sp>
        <p:nvSpPr>
          <p:cNvPr id="4" name="Flèche : courbe vers le bas 3">
            <a:extLst>
              <a:ext uri="{FF2B5EF4-FFF2-40B4-BE49-F238E27FC236}">
                <a16:creationId xmlns:a16="http://schemas.microsoft.com/office/drawing/2014/main" id="{5D3464DD-200B-4E70-9FDD-B3175DD7B57C}"/>
              </a:ext>
            </a:extLst>
          </p:cNvPr>
          <p:cNvSpPr/>
          <p:nvPr/>
        </p:nvSpPr>
        <p:spPr>
          <a:xfrm>
            <a:off x="6493565" y="1046922"/>
            <a:ext cx="2160105" cy="556591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  <p:sp>
        <p:nvSpPr>
          <p:cNvPr id="5" name="Flèche : courbe vers le haut 4">
            <a:extLst>
              <a:ext uri="{FF2B5EF4-FFF2-40B4-BE49-F238E27FC236}">
                <a16:creationId xmlns:a16="http://schemas.microsoft.com/office/drawing/2014/main" id="{244BFDAA-D5CC-4D0C-BC63-940312DF75E1}"/>
              </a:ext>
            </a:extLst>
          </p:cNvPr>
          <p:cNvSpPr/>
          <p:nvPr/>
        </p:nvSpPr>
        <p:spPr>
          <a:xfrm>
            <a:off x="6718852" y="6182139"/>
            <a:ext cx="1934818" cy="49033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2756418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582806"/>
              </p:ext>
            </p:extLst>
          </p:nvPr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r>
                        <a:rPr lang="fr-FR" sz="3200" dirty="0">
                          <a:latin typeface="Comic Sans MS" panose="030F0702030302020204" pitchFamily="66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Pour comparer ces boissons il faut se ramener à un même volume : 1 L</a:t>
            </a:r>
          </a:p>
        </p:txBody>
      </p:sp>
      <p:sp>
        <p:nvSpPr>
          <p:cNvPr id="4" name="Flèche : courbe vers le bas 3">
            <a:extLst>
              <a:ext uri="{FF2B5EF4-FFF2-40B4-BE49-F238E27FC236}">
                <a16:creationId xmlns:a16="http://schemas.microsoft.com/office/drawing/2014/main" id="{5D3464DD-200B-4E70-9FDD-B3175DD7B57C}"/>
              </a:ext>
            </a:extLst>
          </p:cNvPr>
          <p:cNvSpPr/>
          <p:nvPr/>
        </p:nvSpPr>
        <p:spPr>
          <a:xfrm>
            <a:off x="6493565" y="1046922"/>
            <a:ext cx="2160105" cy="556591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  <p:sp>
        <p:nvSpPr>
          <p:cNvPr id="5" name="Flèche : courbe vers le haut 4">
            <a:extLst>
              <a:ext uri="{FF2B5EF4-FFF2-40B4-BE49-F238E27FC236}">
                <a16:creationId xmlns:a16="http://schemas.microsoft.com/office/drawing/2014/main" id="{244BFDAA-D5CC-4D0C-BC63-940312DF75E1}"/>
              </a:ext>
            </a:extLst>
          </p:cNvPr>
          <p:cNvSpPr/>
          <p:nvPr/>
        </p:nvSpPr>
        <p:spPr>
          <a:xfrm>
            <a:off x="6718852" y="6182139"/>
            <a:ext cx="1934818" cy="49033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1668011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r>
                        <a:rPr lang="fr-FR" sz="3200" dirty="0">
                          <a:latin typeface="Comic Sans MS" panose="030F0702030302020204" pitchFamily="66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609600" y="251791"/>
            <a:ext cx="1126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Il y a 108 g de sucre par litre soit 108 g/L de sucre</a:t>
            </a:r>
          </a:p>
        </p:txBody>
      </p:sp>
      <p:sp>
        <p:nvSpPr>
          <p:cNvPr id="4" name="Flèche : courbe vers le bas 3">
            <a:extLst>
              <a:ext uri="{FF2B5EF4-FFF2-40B4-BE49-F238E27FC236}">
                <a16:creationId xmlns:a16="http://schemas.microsoft.com/office/drawing/2014/main" id="{5D3464DD-200B-4E70-9FDD-B3175DD7B57C}"/>
              </a:ext>
            </a:extLst>
          </p:cNvPr>
          <p:cNvSpPr/>
          <p:nvPr/>
        </p:nvSpPr>
        <p:spPr>
          <a:xfrm>
            <a:off x="6493565" y="1046922"/>
            <a:ext cx="2160105" cy="556591"/>
          </a:xfrm>
          <a:prstGeom prst="curved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  <p:sp>
        <p:nvSpPr>
          <p:cNvPr id="5" name="Flèche : courbe vers le haut 4">
            <a:extLst>
              <a:ext uri="{FF2B5EF4-FFF2-40B4-BE49-F238E27FC236}">
                <a16:creationId xmlns:a16="http://schemas.microsoft.com/office/drawing/2014/main" id="{244BFDAA-D5CC-4D0C-BC63-940312DF75E1}"/>
              </a:ext>
            </a:extLst>
          </p:cNvPr>
          <p:cNvSpPr/>
          <p:nvPr/>
        </p:nvSpPr>
        <p:spPr>
          <a:xfrm>
            <a:off x="6718852" y="6182139"/>
            <a:ext cx="1934818" cy="49033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  <a:latin typeface="Comic Sans MS" panose="030F0702030302020204" pitchFamily="66" charset="0"/>
              </a:rPr>
              <a:t>x4</a:t>
            </a:r>
          </a:p>
        </p:txBody>
      </p:sp>
    </p:spTree>
    <p:extLst>
      <p:ext uri="{BB962C8B-B14F-4D97-AF65-F5344CB8AC3E}">
        <p14:creationId xmlns:p14="http://schemas.microsoft.com/office/powerpoint/2010/main" val="1344160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AD1D5B4B-DB0F-4486-8D18-BB9EF3F6A8D6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1850666"/>
          <a:ext cx="8127999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90008510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1204921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319944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Masse soluté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Sucre (g)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  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6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152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Volume solution </a:t>
                      </a:r>
                    </a:p>
                    <a:p>
                      <a:r>
                        <a:rPr lang="fr-FR" sz="3200" dirty="0">
                          <a:latin typeface="Comic Sans MS" panose="030F0702030302020204" pitchFamily="66" charset="0"/>
                        </a:rPr>
                        <a:t>Eau (L)</a:t>
                      </a:r>
                    </a:p>
                    <a:p>
                      <a:endParaRPr lang="fr-FR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endParaRPr lang="fr-FR" sz="1800" dirty="0">
                        <a:latin typeface="Comic Sans MS" panose="030F0702030302020204" pitchFamily="66" charset="0"/>
                      </a:endParaRPr>
                    </a:p>
                    <a:p>
                      <a:pPr algn="ctr"/>
                      <a:r>
                        <a:rPr lang="fr-FR" sz="3600" dirty="0">
                          <a:latin typeface="Comic Sans MS" panose="030F0702030302020204" pitchFamily="66" charset="0"/>
                        </a:rPr>
                        <a:t>0,250 </a:t>
                      </a:r>
                      <a:endParaRPr lang="fr-F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endParaRPr lang="fr-FR" sz="1800" dirty="0">
                        <a:latin typeface="+mn-lt"/>
                      </a:endParaRPr>
                    </a:p>
                    <a:p>
                      <a:pPr algn="ctr"/>
                      <a:r>
                        <a:rPr lang="fr-FR" sz="3200" dirty="0">
                          <a:latin typeface="Comic Sans MS" panose="030F0702030302020204" pitchFamily="66" charset="0"/>
                        </a:rPr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09571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075E1D0F-60C6-4FAA-BB0A-645259174E93}"/>
              </a:ext>
            </a:extLst>
          </p:cNvPr>
          <p:cNvSpPr txBox="1"/>
          <p:nvPr/>
        </p:nvSpPr>
        <p:spPr>
          <a:xfrm>
            <a:off x="490330" y="231482"/>
            <a:ext cx="1126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omic Sans MS" panose="030F0702030302020204" pitchFamily="66" charset="0"/>
              </a:rPr>
              <a:t>Il y a 108 g de sucre par litre soit 108 g/L de sucre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C36ED7C-890A-4E75-A942-B8CEBCB6BF06}"/>
              </a:ext>
            </a:extLst>
          </p:cNvPr>
          <p:cNvCxnSpPr/>
          <p:nvPr/>
        </p:nvCxnSpPr>
        <p:spPr>
          <a:xfrm>
            <a:off x="5473148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CAFC671A-C5E8-4A0A-B3A3-F45676EF3262}"/>
              </a:ext>
            </a:extLst>
          </p:cNvPr>
          <p:cNvCxnSpPr/>
          <p:nvPr/>
        </p:nvCxnSpPr>
        <p:spPr>
          <a:xfrm>
            <a:off x="8103704" y="3882887"/>
            <a:ext cx="129871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t égal à 10">
            <a:extLst>
              <a:ext uri="{FF2B5EF4-FFF2-40B4-BE49-F238E27FC236}">
                <a16:creationId xmlns:a16="http://schemas.microsoft.com/office/drawing/2014/main" id="{3E37024C-3784-4A1E-B638-5A0967A4DE2D}"/>
              </a:ext>
            </a:extLst>
          </p:cNvPr>
          <p:cNvSpPr/>
          <p:nvPr/>
        </p:nvSpPr>
        <p:spPr>
          <a:xfrm>
            <a:off x="6816036" y="3569660"/>
            <a:ext cx="1060174" cy="646331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09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431</Words>
  <Application>Microsoft Office PowerPoint</Application>
  <PresentationFormat>Grand écran</PresentationFormat>
  <Paragraphs>166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3</cp:revision>
  <dcterms:created xsi:type="dcterms:W3CDTF">2020-10-29T09:04:42Z</dcterms:created>
  <dcterms:modified xsi:type="dcterms:W3CDTF">2020-10-29T09:33:58Z</dcterms:modified>
</cp:coreProperties>
</file>