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57" r:id="rId6"/>
    <p:sldId id="258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9AC09C-D090-477A-8524-AEBF67B1C0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9AE99F-D754-4841-941C-5E1AA5F7F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F50B9E-ECD6-4497-8366-206226609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014063-41B6-4361-A995-E8D35ED3A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91CC41-044E-4D01-8AB4-66D47B8E1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911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E7F5E9-1A97-412F-A431-ECB24A857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F4D5E64-84FF-420B-82DD-74E7D1650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F288BA-D28C-4CAC-9BDE-F52EAE5F4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FEE722-F96E-433D-937B-A2320DE3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815A09-F75C-402C-8900-CFF2D351DF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4618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900F83E-8AB3-491D-99B1-18190280E1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BABEBA6-DEE8-46CC-8D8F-58A3A7FF6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25DA27-6F88-4294-BF03-EA4C437BE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4A961B-266B-404A-A72C-C297640FB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98D722-B1C5-4857-BBC9-6236BEBB2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205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30B5D7-DEF5-4D4E-8142-DC4FBF52E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55D942-8F01-4BB1-A501-F8DBFA377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F5B22E-29C8-463D-9B39-8127C878D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EF4AB0-750F-4424-9030-22A2FDA15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1C8F41-9A41-4AAB-8362-5888C9629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9873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47DD3F-3970-4D09-B2ED-E5B0C0AE8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EFF8F31-D572-452E-8694-C7B0B37E19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4CFB92-F655-4728-9636-10AB91D7D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378A01-7341-4555-96A7-1B1301E2E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7CF0DE-C77E-4BA9-9AC5-42A1D8822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5543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7C91C4-39E1-4E3E-A637-8313691F4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146756-70A4-41C4-82B5-D7CC568A4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09D4CF-F420-45B5-89B8-93CB2628AE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C06130E-8F34-4D4B-8D93-180E7E07B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B7D94F-F5F8-47A1-880C-6FE53852E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DF18454-9BC7-4340-AF2B-32AFDF8C8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906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0CC0E0-BEBB-4032-9D56-B6C7ADB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3673C3-62CF-4B88-AC09-0879204BC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113DCE-C60B-42FB-896D-9943E3446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79B54FD-407D-4737-A29E-21B7E35F4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702084F-6D85-49CD-95E3-955FFFEF43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DDE5886-FAED-4F61-8358-A48D77901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B8C7E16-D73C-4031-892C-093661B5D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AFEE03E-6C92-4080-B989-855871511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60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3ED6C2-530D-4E3F-8DC7-E42F579D2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F9D6641-740C-4FCC-AE7E-3AB3BEBCC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295000-0438-44BE-AB13-3974EA1F3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78FC570-32B4-432D-95F4-7E3A931D9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266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8FF44DF-CE05-400E-BF72-A4437DF5D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3E29766-EED0-4C91-ABED-0A6E11BF5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1029B0F-0743-466D-9D13-B76AA6393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9139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C5A07-CA09-4759-9839-1A5B1AF09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347C0B-0F6E-48C2-A040-B739F3FDC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BCF570-FE28-488C-90E6-719354FF5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29B3D1-C87D-4FB0-9253-66E84B408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D3FE504-A34B-4327-91D4-DC1F55EEF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B59733-0649-4A00-91F0-89A502A54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609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794E36-71BB-4B74-BCE2-1C86D2BF6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343601C-9319-461E-8518-F42C0E967F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4AA246B-61B0-416C-8A3C-E724683AAA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449DB9E-AD11-4024-8CF3-413F33667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6007DA0-4A56-4EF4-9767-AA48C0AD6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9401988-8A21-4852-8B84-081C4E9AF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7241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7BB97C9-501C-468D-BD6C-03831EF0A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F1E85A5-4D6A-4991-BFA5-F3337B182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C9823B5-1A9A-4466-93F0-151F265C5D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A6822-E229-44FF-8669-A466A5548DA2}" type="datetimeFigureOut">
              <a:rPr lang="fr-FR" smtClean="0"/>
              <a:t>07/10/2019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813893-2CAB-47D5-B391-997A36A7A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94FB6D7-1B25-4A21-93E0-BDBF7DC1D5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3635E-0B7E-4FB5-9F19-1C3B7CD358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7540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8C55C88-81B9-4D2A-9F41-A8CBC4393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529" y="1076945"/>
            <a:ext cx="4781550" cy="54292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1ABB8172-D45F-4B5E-813E-0BA6A672FF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660" y="2500520"/>
            <a:ext cx="11923340" cy="207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248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D0F2704-E2D8-4A77-BBD7-5FFE5679CE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292626"/>
            <a:ext cx="11894185" cy="1761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559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63202E78-26F9-4D70-905C-DE8175A6C2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798" y="1347117"/>
            <a:ext cx="9692403" cy="2758158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A4CD5AE5-5401-4B10-88A8-E1C8877D2D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781" y="5393635"/>
            <a:ext cx="11386493" cy="60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869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46FF9FB0-88E4-45A0-8205-742AE398D5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61" y="1073219"/>
            <a:ext cx="4724400" cy="523875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4C05AF84-ECCC-4E1F-BA8A-B51AD62DED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55" y="2332383"/>
            <a:ext cx="11649571" cy="1806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863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1C57F657-3C28-4C25-8ADC-E2DF153616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5322" y="108401"/>
            <a:ext cx="5155506" cy="655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878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97C6856-1643-4D31-BE2B-31106558D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371" y="1338469"/>
            <a:ext cx="10771048" cy="2924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5613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Grand écran</PresentationFormat>
  <Paragraphs>0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2019-10-07T18:11:51Z</dcterms:created>
  <dcterms:modified xsi:type="dcterms:W3CDTF">2019-10-07T18:19:21Z</dcterms:modified>
</cp:coreProperties>
</file>