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735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BB3B7-560F-5A2A-E903-F1EE863E5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C28B3F-6A52-449D-08A0-4455AD362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39FBD8-6548-3845-F97A-7E53D8AA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45D584-0AD4-5CDD-938E-E40DB471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8EB56C-0BA9-38AE-94B6-00DDA1BD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88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4089C1-42B4-4B70-0C92-658ED866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48903F-A290-9308-CA6E-D223F342F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91273-219A-85B9-DE5E-71A264BC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8A0A2-FAA7-D4BB-F140-8DEAC1C8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206C1B-8B7F-762E-2FBC-F598FC87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9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2E3105-DB5C-341D-E78A-571A2F779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C277EE-F250-27A1-2915-B5A95C008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B89A0E-7750-02CA-07DA-D0FD3F12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5D140-83B2-49FF-6C67-A9E2A1A9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F8E98-FA4F-E27D-1292-E31C00C2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69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C56B3-9F34-86CA-04C0-53CA11E5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FAAB9-A056-C163-6CB2-7F1861B3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7FB0E-45DE-96EB-372B-D7E99290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692702-FB17-7B11-00F4-49036DB1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025B7A-DDCC-094A-2DE0-414170F3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81661-2151-904B-BF76-0241213CC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DE0CDD-AB55-C25A-A98C-26778FAA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85B191-509D-33DA-AA22-27D294BA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822E7C-A3F5-DAE5-FC03-22E5D1BA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F0C42-10BB-04A4-58C4-657C4056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2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F6326-59D6-1D08-52CF-F5BB3D4A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5CD485-5591-DED8-B1C3-23916CDA4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8E937F-A808-B896-1F6A-194CDE5A3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E8B631-F5C1-BC10-9D2F-F92C022A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180FE5-8D5C-ED33-1FF5-4C58B3BF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03D44E-6C52-A01C-6617-8FDCDE9F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68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CB008-3E06-A9C9-35C2-A4EB93DE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294DDB-D049-9526-B884-F75EA7F9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7054EF-586A-58EA-1B1B-08712CDD4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E93A20-0794-369C-5B8B-754664DD8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062372F-7B51-58E0-59FD-CED22C967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61BEBE9-84F0-3F74-FEAA-0131D40D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99BA96-490D-AF33-47EE-BC5C1310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0C2EF9-4331-49EE-33BA-0DC292F2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71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7AECDD-FC0E-3D72-BBD2-C2DA5EED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EA5978-3CAB-80DE-4C25-6EAB58E4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50E76B-618D-1CB0-A832-EF1A43BF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38D430-C7E1-C419-EEE9-FF0320A8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95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B4A5AB-3B47-27BC-BE68-59291677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28E19-81E6-04BB-F282-1942127B3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5A97A7-62E3-F4A9-F162-DA205B2B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47DEB-9A01-3E54-56BB-5940E0A6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DFE728-0D2F-A606-69E9-813C284A5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66C1B6-BD9D-CE3A-8489-CA4275A77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06442-D61B-927A-164E-B209C7EA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FE97A6-6A14-7531-8B66-4CBE2F8E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75D58B-8FE2-677B-C8DC-406B4F25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7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32F23-DA00-E3F7-93BE-72862C9F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56E425-27FC-966F-0F8C-3CB4F80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4FB4DB-5698-45D4-5210-3E243C67B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BDB7CF-32A6-9C13-1638-ABA0A9C9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A9F052-DDD5-B180-477D-52690250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1F16ED-49EC-559E-B0DE-BD66B4C8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B8DF43-51BE-E313-C4E7-7A23A7E5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885D6-CC10-E147-88C5-B3360A6C6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A07FFC-5740-6F31-22F3-69ACFC64D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9BD40-D934-4507-8B56-CE4C2647EB3D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36B0CF-51CB-A877-F615-4256CBC67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B0B28B-0CC0-882A-C65F-E0E872E38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808B-352E-4CCE-B306-A8FAA4BDD5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5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FA2D22-803D-38E5-E19B-6A104A68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725" y="0"/>
            <a:ext cx="7586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4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5DAAA6-9030-A502-1000-E0F2D85B6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244480-FB08-68F5-0CB6-BB44410BB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504" y="0"/>
            <a:ext cx="6428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F5A8E0-6BEA-514C-8585-E27EC244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6" y="447259"/>
            <a:ext cx="11631648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FD4CDA0-5D9C-4B43-77EE-88DD856B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7" y="633022"/>
            <a:ext cx="11117226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3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Olivier Gayrard</dc:creator>
  <cp:lastModifiedBy>Olivier Gayrard</cp:lastModifiedBy>
  <cp:revision>1</cp:revision>
  <dcterms:created xsi:type="dcterms:W3CDTF">2025-01-22T09:43:18Z</dcterms:created>
  <dcterms:modified xsi:type="dcterms:W3CDTF">2025-01-22T09:45:39Z</dcterms:modified>
</cp:coreProperties>
</file>