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05225F-D7C3-450A-8ACB-A43ACD69C3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E456872-0215-4C90-A3EA-7F950C0AD7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27DA18-A9F1-4A45-82E1-B195552D6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A1C2-0A11-468E-89F7-44C53902039C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9C63FD-7A46-4A0A-AA33-262EECDBD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B92CB5-401D-4903-BDA0-3EFC51F3F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784B-87D1-4673-AE60-EFF0F44B24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5846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42B9CB-57D7-4CCA-95E7-337F44A82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6B7EE86-6AD2-4086-BB7D-1FCCE2362B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7B6E49-07BB-4137-ACF0-EAF02DE9B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A1C2-0A11-468E-89F7-44C53902039C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565F13-3643-4232-8A4F-14D80E22F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7A97A8-B1EE-48CB-8004-29D566E39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784B-87D1-4673-AE60-EFF0F44B24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0072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57AE888-F0D2-4131-9982-07C06DA384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CE905D3-EDD9-4FA9-89C1-368C3EA7FF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3EA96B7-7BA8-4436-AA1A-A0FE25903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A1C2-0A11-468E-89F7-44C53902039C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F012565-7046-4E07-AEF9-9D753E9C8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96891A-E47B-47B6-821B-6EAF4C7A3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784B-87D1-4673-AE60-EFF0F44B24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0326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0CA66D-A3C0-435F-BCA8-CDFF11BA4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D6D1547-FE5F-45B3-9B12-F747773BC2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EC7B2C-BE87-4189-B366-F6B51EE0F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A1C2-0A11-468E-89F7-44C53902039C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372A02-3BB3-4FF3-85FC-C7B07C4A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C471DA-86BB-4028-ADED-972B4B16D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784B-87D1-4673-AE60-EFF0F44B24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9116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9C6F0B-8A1B-44AA-BAF0-A1BA1BF30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E9AAF85-E2B5-4428-BAE2-139127B398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C10ECED-5F24-4134-9FB8-F305E88D0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A1C2-0A11-468E-89F7-44C53902039C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CBA32A-0329-4033-AFAE-B96A485B8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255A695-4805-4D26-B291-EBF6BFB1D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784B-87D1-4673-AE60-EFF0F44B24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3323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1CAE9B-8963-46FD-AFD7-957D6EAEF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519312-980B-4EE8-A3AD-7BB1FC330A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7EB8095-D22A-4E83-9710-C1FE2C70C1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557CFCD-891A-4B61-9140-6476D89AC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A1C2-0A11-468E-89F7-44C53902039C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26D28D1-1258-435A-8163-FD1CE4BDE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539A49D-363E-4E72-9EF2-E3E5D689C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784B-87D1-4673-AE60-EFF0F44B24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8369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280C9D-71FC-4874-A375-D58AD91B3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FAE1A7E-B2E8-438E-AA48-1434629882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DD72B76-5DD2-4279-81EA-B0FEF03C38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866F16B-51BB-4946-8D3C-D89F5C677C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90B51D0-3EAC-49DA-92FE-C9C1DDF01D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C7B4177-0FDA-4125-B368-3A04D89C3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A1C2-0A11-468E-89F7-44C53902039C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9E6A676-FFD0-4515-B4E3-9271FB94E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4999B89-ED72-4862-8F88-D6DC09B8E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784B-87D1-4673-AE60-EFF0F44B24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666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B3511B-0C60-4A7E-BC4A-2ECE14090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C8833B4-AE46-4B88-8EF6-D0036A163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A1C2-0A11-468E-89F7-44C53902039C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48CEE30-79C8-454F-BBF3-EF0FCB017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2E6D94A-F7DD-4C8A-BC8D-DAF2DC317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784B-87D1-4673-AE60-EFF0F44B24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0744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DFE7F17-7FFE-4A37-AA34-B91135D4E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A1C2-0A11-468E-89F7-44C53902039C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605BAE7-F3EE-4650-AA3B-480D47CDB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EFBA0DA-37F7-4DA0-9FD4-1C6882585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784B-87D1-4673-AE60-EFF0F44B24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5945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461233-7E88-4ED5-84ED-4BFFCC62B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0D943D-CAD8-4440-B8AE-2826A097E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DA95AFF-3A9F-490D-90ED-9D5E53607A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D4B98FD-0214-4AF7-BFEE-397EE5DD6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A1C2-0A11-468E-89F7-44C53902039C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D1B9ACA-F4D7-49F2-A0DD-C110F49FD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029C750-84E0-4776-AEC4-A786EFA51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784B-87D1-4673-AE60-EFF0F44B24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42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A5C755-DFBF-49BA-AE26-815A04A2E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F9AB41F-878E-496B-8DAD-0E539EA1D2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8E04682-1ABF-4B5C-834A-908DBA170F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F5F5ADA-6579-4EDC-A03D-EEDE7A667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A1C2-0A11-468E-89F7-44C53902039C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FFF802A-E3D3-4BE8-B0BD-D03E8B542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E10D82E-FDB0-4ABD-B265-9ACFFCAA6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784B-87D1-4673-AE60-EFF0F44B24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493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EC81327-CBE7-4F85-84D3-EA6068FD7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9D1C079-40BA-4F1A-BBDD-52C12BFE20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5D2BD8-EC5A-4BF7-9DF9-82153E042B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9A1C2-0A11-468E-89F7-44C53902039C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BA3FCA-3D5D-4C78-802F-CDD9BFC9E1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23AFCD-5C28-475C-B36F-AA0A66031C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D784B-87D1-4673-AE60-EFF0F44B24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1881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7049CA40-12BE-479D-BA26-0B7AB58927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539" y="2661823"/>
            <a:ext cx="11658922" cy="1534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921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4A74919D-D90C-4A0F-9F56-B0CB26BE64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08" y="1470991"/>
            <a:ext cx="11953731" cy="3429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33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173CAC5D-0B4F-4CA5-9CC8-A2DA3105AC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134" y="1762540"/>
            <a:ext cx="11912130" cy="2842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953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102CA9D5-FA9B-4603-B46C-1F9097F47D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958" y="869053"/>
            <a:ext cx="2295525" cy="428625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6D7836FA-42A9-4733-9D82-020B55F7CA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56" y="1789044"/>
            <a:ext cx="12143406" cy="2835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452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6D9BBDAA-7768-4FBB-9033-AF5CE34378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6174" y="270134"/>
            <a:ext cx="5999651" cy="6317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516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B4ADBC72-7125-4428-8641-1020AF3996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241" y="2570923"/>
            <a:ext cx="11945931" cy="1618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245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Grand écran</PresentationFormat>
  <Paragraphs>0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2019-10-07T17:23:33Z</dcterms:created>
  <dcterms:modified xsi:type="dcterms:W3CDTF">2019-10-07T17:29:50Z</dcterms:modified>
</cp:coreProperties>
</file>