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7" autoAdjust="0"/>
    <p:restoredTop sz="94660"/>
  </p:normalViewPr>
  <p:slideViewPr>
    <p:cSldViewPr snapToGrid="0">
      <p:cViewPr varScale="1">
        <p:scale>
          <a:sx n="75" d="100"/>
          <a:sy n="75" d="100"/>
        </p:scale>
        <p:origin x="735" y="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D9D54C-F9FB-1B7E-3B88-786E69DE6C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DFDD7BF-D31D-E53A-AF7C-2E5E8E4516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37FD023-0DA8-9420-3105-7C8E64AC7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768C3-CFF5-40BC-84F6-3BEB65F4AFE4}" type="datetimeFigureOut">
              <a:rPr lang="fr-FR" smtClean="0"/>
              <a:t>06/11/2024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E814754-03D4-F62C-3E2E-1833FE569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695FA85-DA4D-37BF-4C35-A6B57336F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8FBC6-582E-48C5-9679-EAD4655D9B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0431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3607AC-E496-B42D-0A3E-4AA03E3EE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7EE5332-F088-D4F2-38D3-D803E374CA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CE0F78B-47DC-0E2B-235C-309F00379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768C3-CFF5-40BC-84F6-3BEB65F4AFE4}" type="datetimeFigureOut">
              <a:rPr lang="fr-FR" smtClean="0"/>
              <a:t>06/11/2024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21871B4-1D1D-F646-A8D0-B9983FBDC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A397C7A-0F11-EC4E-7DAF-3B27BDE4D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8FBC6-582E-48C5-9679-EAD4655D9B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3513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4C83CC7-EDDF-235B-D034-6D9CB36182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21C77E8-FFED-6B08-9F65-E07A961AF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202D9AA-8829-506D-1EED-B3E938DDF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768C3-CFF5-40BC-84F6-3BEB65F4AFE4}" type="datetimeFigureOut">
              <a:rPr lang="fr-FR" smtClean="0"/>
              <a:t>06/11/2024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43B6CC2-BAE8-A3FF-2CE7-7B9C453C7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52977BC-2537-1394-0619-915FA81FC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8FBC6-582E-48C5-9679-EAD4655D9B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469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AF575D-D2B9-722C-D87C-AE710FE78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B169505-915E-E8C9-7ED2-F870C2C30A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4BD6AA3-A280-09C6-A795-E501BA8A5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768C3-CFF5-40BC-84F6-3BEB65F4AFE4}" type="datetimeFigureOut">
              <a:rPr lang="fr-FR" smtClean="0"/>
              <a:t>06/11/2024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F8E7AE9-AF14-8E6E-3C28-8862232D4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06847F2-E3D6-7A74-003C-2E624D4C4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8FBC6-582E-48C5-9679-EAD4655D9B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0451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385370-34D1-8303-6DF6-5CE3DD6FB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6AA5836-230C-C44C-95F9-BC5CF82FF2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B5789AA-8C7C-7DF2-48F0-92660BFA3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768C3-CFF5-40BC-84F6-3BEB65F4AFE4}" type="datetimeFigureOut">
              <a:rPr lang="fr-FR" smtClean="0"/>
              <a:t>06/11/2024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7B96A1B-73C5-7103-8362-127D77F85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F50FE5B-B38F-C6B0-FDC7-DF27B083E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8FBC6-582E-48C5-9679-EAD4655D9B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707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7EAB6D-7F84-D665-9A9F-461C68F46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8FDCA16-6321-7BB9-E192-7C453B7C38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DED9FEA-9884-75B8-30B7-450F99C2A7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EE8626C-0BE9-12CC-84FC-73D836A5C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768C3-CFF5-40BC-84F6-3BEB65F4AFE4}" type="datetimeFigureOut">
              <a:rPr lang="fr-FR" smtClean="0"/>
              <a:t>06/11/2024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870D0E5-78B9-C88D-7DE0-1BB2F5671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3A2B46C-C412-1F62-4A2D-7C399CA8F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8FBC6-582E-48C5-9679-EAD4655D9B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9998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B28EED-D47C-B530-E73F-1203A556F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5A70F98-4E46-5D94-21C6-F7FB4F8E91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D61CB32-87A3-BC15-FF2D-99ED9AC683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FB284E2-611D-1644-2AEE-A8D6DDC315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80827EA-9229-F8B8-070A-8AE6A1EB55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4BD7E0B-4615-17CD-2F38-C788D6935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768C3-CFF5-40BC-84F6-3BEB65F4AFE4}" type="datetimeFigureOut">
              <a:rPr lang="fr-FR" smtClean="0"/>
              <a:t>06/11/2024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08D1B1D-9DB8-12E9-CE7C-9A3E0D884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5CD1849-7FAC-C13D-185F-65C66162B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8FBC6-582E-48C5-9679-EAD4655D9B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7688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520585-3B7F-5412-97C9-775F42950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39C6F00-8842-23BE-53C7-238E90059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768C3-CFF5-40BC-84F6-3BEB65F4AFE4}" type="datetimeFigureOut">
              <a:rPr lang="fr-FR" smtClean="0"/>
              <a:t>06/11/2024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691E5F3-649D-4C0C-C6D4-84BFB30B5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6058F3F-8071-5A81-A802-C198CD339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8FBC6-582E-48C5-9679-EAD4655D9B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7293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E85A824-304A-CBDD-392E-1011B7A59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768C3-CFF5-40BC-84F6-3BEB65F4AFE4}" type="datetimeFigureOut">
              <a:rPr lang="fr-FR" smtClean="0"/>
              <a:t>06/11/2024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0AD8EBA-6949-7A6A-7E9A-C4FC31450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494ADB5-2905-9935-0818-B75307C00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8FBC6-582E-48C5-9679-EAD4655D9B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8576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080808-8CB4-D2E3-1188-F3A4824F5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5FB30E9-EE7C-E149-7960-5B47587EC6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88BA6CA-B5A1-5BAE-00A0-6D48C7148B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8901378-D63C-17A7-4B59-38716911E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768C3-CFF5-40BC-84F6-3BEB65F4AFE4}" type="datetimeFigureOut">
              <a:rPr lang="fr-FR" smtClean="0"/>
              <a:t>06/11/2024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8A89D54-FCEE-31B8-86CA-488CDBA95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80CEDAF-F8D1-61CB-F99E-D9A6B955B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8FBC6-582E-48C5-9679-EAD4655D9B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6105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84EF83-BE6E-6584-8D72-3B129F31DB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C297EA2-8E6E-9D9A-6DD4-4504730A6F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A0F2EB4-3EA6-241C-034F-CB873A18DC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2E433B4-6B83-496B-A531-DA5C8EA1A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768C3-CFF5-40BC-84F6-3BEB65F4AFE4}" type="datetimeFigureOut">
              <a:rPr lang="fr-FR" smtClean="0"/>
              <a:t>06/11/2024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4AEA903-92EE-C076-8AB5-76CDA9570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6EDE218-84EA-E393-B470-080D4C898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8FBC6-582E-48C5-9679-EAD4655D9B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9199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7A73D99-48A4-D0B2-A3F2-4640FA0CD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0B45303-0CBC-6796-2029-6123FB1DE2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71D8D16-003A-B7E0-2BE3-5F076BC9B8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1768C3-CFF5-40BC-84F6-3BEB65F4AFE4}" type="datetimeFigureOut">
              <a:rPr lang="fr-FR" smtClean="0"/>
              <a:t>06/11/2024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6E61BB2-4CCE-49EC-BBC5-0513F76A69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3081644-D623-ECED-AC2E-4BB16E78EC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8FBC6-582E-48C5-9679-EAD4655D9B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081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146853" y="395916"/>
            <a:ext cx="84283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« A votre avis, que faut-il pour qu’un feu se déclenche ? »</a:t>
            </a:r>
          </a:p>
        </p:txBody>
      </p:sp>
      <p:pic>
        <p:nvPicPr>
          <p:cNvPr id="3" name="Image 2" descr="C:\Users\Olivier\Desktop\Triangle_du_feu.svg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8405" y="2151727"/>
            <a:ext cx="4255190" cy="31730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ZoneTexte 3"/>
          <p:cNvSpPr txBox="1"/>
          <p:nvPr/>
        </p:nvSpPr>
        <p:spPr>
          <a:xfrm>
            <a:off x="145774" y="2151727"/>
            <a:ext cx="458525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latin typeface="Comic Sans MS" panose="030F0702030302020204" pitchFamily="66" charset="0"/>
              </a:rPr>
              <a:t>Comburant</a:t>
            </a:r>
            <a:r>
              <a:rPr lang="fr-FR" sz="3200" dirty="0">
                <a:latin typeface="Comic Sans MS" panose="030F0702030302020204" pitchFamily="66" charset="0"/>
              </a:rPr>
              <a:t>, il permet, puis entretient la combustion. Dioxygène de l’air, …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3710609" y="5324794"/>
            <a:ext cx="49960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latin typeface="Comic Sans MS" panose="030F0702030302020204" pitchFamily="66" charset="0"/>
              </a:rPr>
              <a:t>Combustible, </a:t>
            </a:r>
            <a:r>
              <a:rPr lang="fr-FR" sz="3200" dirty="0">
                <a:latin typeface="Comic Sans MS" panose="030F0702030302020204" pitchFamily="66" charset="0"/>
              </a:rPr>
              <a:t>il brûle. Essence, bois, charbon, méthane, …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7951304" y="2151727"/>
            <a:ext cx="409492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latin typeface="Comic Sans MS" panose="030F0702030302020204" pitchFamily="66" charset="0"/>
              </a:rPr>
              <a:t>Chaleur</a:t>
            </a:r>
            <a:r>
              <a:rPr lang="fr-FR" sz="3200" dirty="0">
                <a:latin typeface="Comic Sans MS" panose="030F0702030302020204" pitchFamily="66" charset="0"/>
              </a:rPr>
              <a:t>, énergie d’activation. Feu nu, frottement, éclair, …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3313044" y="1422297"/>
            <a:ext cx="7262191" cy="6860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fr-FR" sz="3600" dirty="0">
                <a:latin typeface="Comic Sans MS" panose="030F0702030302020204" pitchFamily="66" charset="0"/>
              </a:rPr>
              <a:t>Etape 2 : La lampe de Davy</a:t>
            </a:r>
            <a:endParaRPr lang="fr-FR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8071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7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</Words>
  <Application>Microsoft Office PowerPoint</Application>
  <PresentationFormat>Grand écran</PresentationFormat>
  <Paragraphs>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Olivier Gayrard</dc:creator>
  <cp:lastModifiedBy>Olivier Gayrard</cp:lastModifiedBy>
  <cp:revision>1</cp:revision>
  <dcterms:created xsi:type="dcterms:W3CDTF">2024-11-06T08:36:37Z</dcterms:created>
  <dcterms:modified xsi:type="dcterms:W3CDTF">2024-11-06T08:36:54Z</dcterms:modified>
</cp:coreProperties>
</file>