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93B43-9033-47B1-A228-7DBE18EE3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CAC9FF-5B9D-405B-BF98-7A19A1B6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D796E4-DC1D-4822-913F-3028F03B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B8D6C4-F7DE-450D-B7CD-B215384C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84E0AF-9A84-44E0-A496-32EB40E5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1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BE7BA-4024-4C72-94E6-897BB265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8B303F-9ABF-4FF1-B3C8-2EFAC3CB7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EB4122-0AD8-4D8A-A166-09EF3483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B1A5F-B3BE-4FAF-A9B0-74F3F0ED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F49D7-BCA7-4EC9-A439-5B6FFF46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7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A295D1-15C8-4128-8A70-56ED3B18E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BD4605-9443-4B83-9EE2-B5D37DD3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33797-5991-4D77-A001-6F51B03A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235EAC-F4D1-4C64-9156-0E18983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2D0C7-CF40-429F-A077-050967E3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9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BA012-17D6-40AE-801B-7DCB30B3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15B014-5B24-43DE-A270-6070AA840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B085D2-A7B0-4392-9DA0-2BE8009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37C63A-6813-4D66-AC80-4DD62BBA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BF6A41-0778-4E57-ABF0-A75C9830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70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218FCE-D487-4ADC-B7C1-E854C7FF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5B48BB-0126-4185-AEBB-C2A28A8DB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4ABC2-42AF-4E70-93E3-F8191693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11919A-B6B8-487D-992C-4F270A08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B3213D-D077-4B9A-B9EB-E8553E42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55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DEFE4-1B7C-4E26-ABC7-EBD36F97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453C3E-498A-4EAA-833F-0066E8F4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40AADA-E2DF-4259-B64F-7F2AF2F8F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8DA372-68E3-4963-AE64-5B2C1178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D47CD5-B1D4-4EF8-AD3F-692D55A0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E2F142-C6FA-41FB-8BE6-4EBEFA3F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17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1E59E-8BE2-4549-9354-77EFC015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1AB4D6-54DC-4D46-9807-153909AD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56CEA0-594C-4A2F-80B4-E57270CAC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5294D0-1C25-4736-9C89-5426217E4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E0002D-D3F3-4730-8F72-38583C911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D0F9D0-DB09-4FC3-B053-DD95F9B6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9AB1AA-6721-4D1E-A5D0-03EC6053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6BF5F5-8B63-4128-9CBD-8949D9F0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05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99E5C-0D48-4D54-9FA4-B79341F1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F87314-7C94-4F72-981F-86CFFDCB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996A6C-DCD2-40DB-8928-1E6E7443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FAB33E-9C25-46CA-B33E-D0D594CF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3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F77809-2A2D-4E3D-AA6A-A8A6C5C1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5B0CA3-0412-4BE9-AC3A-CBFA8F6C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015A87-09C8-49AC-843D-0B962E43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06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E3317-951A-4AF0-A7F1-CFA167F5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C96FD5-EC00-4A4D-8DAB-B013A396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178DFB-7307-4FAF-813C-4AA47C21F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41074C-9614-4C45-93E5-E680058C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6F8338-EF0F-426A-9F1A-37E71105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A052ED-02A1-413B-AC3F-75C79DFE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94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6757E-6EF8-4472-8210-1B31D8B1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FC17D88-1429-4CAB-B9F6-059673AA7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58445D-3952-4767-9DEE-729062748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A830F9-5D4A-4FDD-9C3D-7A31ED99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6B21C0-0910-43C7-93C7-2CA49039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9D186C-7890-49C4-B03C-18032EA8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86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E7DAF8-0D1B-4CC9-B759-991CE12D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552567-FE80-4781-8A00-179EDBB97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88032D-F0D0-4863-A625-D74C4B6DB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41CB-8BD4-406A-AE29-587AECB41680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6E5D3F-BE2C-4CA2-B9C6-6DB64BACE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ADCECC-6EBD-42F8-AAA0-ACFADE723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AC2B-2FE3-44A9-8564-849234C30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40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460B5-CC58-4C1F-8588-5F278397E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5E5903-9CBC-4E95-A5CD-51C85A083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698991-DB47-4AEC-9E6B-DC615FA7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23" y="0"/>
            <a:ext cx="913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D9ADCB-60B4-4973-8468-619635C8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91" y="0"/>
            <a:ext cx="9168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8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925382-4DFC-435F-A330-1607098F8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89" y="0"/>
            <a:ext cx="9172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B70E8B-CF18-4696-8E0F-E464CD2F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07" y="0"/>
            <a:ext cx="907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95CECB-241C-41F5-9EB4-3A783CCD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52" y="0"/>
            <a:ext cx="912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E23F57-8751-468E-B537-49C145D2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80" y="0"/>
            <a:ext cx="911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52BEA5-187C-4B23-90CC-48789933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80" y="0"/>
            <a:ext cx="9225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o.gayrard@free.fr</dc:creator>
  <cp:lastModifiedBy>o.gayrard@free.fr</cp:lastModifiedBy>
  <cp:revision>1</cp:revision>
  <dcterms:created xsi:type="dcterms:W3CDTF">2017-11-28T14:27:56Z</dcterms:created>
  <dcterms:modified xsi:type="dcterms:W3CDTF">2017-11-28T14:28:30Z</dcterms:modified>
</cp:coreProperties>
</file>