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696" y="6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57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82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62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6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06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36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330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8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08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08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5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4CAF9-9AD0-4097-AA1A-D5B1DCA83C83}" type="datetimeFigureOut">
              <a:rPr lang="fr-FR" smtClean="0"/>
              <a:t>09/07/2019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09CBD-4E18-44BF-B973-9F90E742C1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962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33" y="-871125"/>
            <a:ext cx="12487291" cy="8292342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9462053" y="6223625"/>
            <a:ext cx="2729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Photo: Olivier </a:t>
            </a:r>
            <a:r>
              <a:rPr lang="fr-FR" dirty="0" err="1">
                <a:latin typeface="Comic Sans MS" panose="030F0702030302020204" pitchFamily="66" charset="0"/>
              </a:rPr>
              <a:t>Gayrard</a:t>
            </a:r>
            <a:endParaRPr lang="fr-F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799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89721" y="715617"/>
            <a:ext cx="5976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Etape 1 : Tir laser vers </a:t>
            </a:r>
          </a:p>
          <a:p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la Lune.</a:t>
            </a:r>
          </a:p>
        </p:txBody>
      </p:sp>
      <p:pic>
        <p:nvPicPr>
          <p:cNvPr id="3" name="Image 2" descr="C:\Users\Olivier\Desktop\reflecteur-appoloXV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6087" y="1943100"/>
            <a:ext cx="5208104" cy="418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30087" y="2513449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En 1969 la mission Apollo 11  déposa un miroir sur la Lune afin de mesurer la distance entre notre planète et son satellite naturel avec une précision sans précédent.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88958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1182" y="1017178"/>
            <a:ext cx="1148963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Le 9 mai 1972, un rayon laser émis depuis un observatoire terrestre et réfléchi par ce miroir a permis à des chercheurs du Massachusetts Institute of </a:t>
            </a:r>
            <a:r>
              <a:rPr lang="fr-FR" sz="3200" dirty="0" err="1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Technology</a:t>
            </a: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(M.I.T.) de mesurer la distance Terre-Lune en comptant le temps mis par la lumière pour atteindre le miroir et revenir sur Terre. Le résultat ? La Lune était à </a:t>
            </a:r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376 285 km </a:t>
            </a:r>
            <a:r>
              <a:rPr lang="fr-FR" sz="32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 la Terre (il faudrait plus de 6 mois à une voiture roulant à une vitesse constante de 100 km/h sans arrêter pour parcourir une telle distance ! ! !).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31983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378226" y="1659285"/>
            <a:ext cx="94355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Sachant que la lumière du laser a mis 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  <a:p>
            <a:r>
              <a:rPr lang="fr-F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t = 2,5086 s </a:t>
            </a:r>
            <a:r>
              <a:rPr lang="fr-FR" sz="3200" dirty="0">
                <a:latin typeface="Comic Sans MS" panose="030F0702030302020204" pitchFamily="66" charset="0"/>
              </a:rPr>
              <a:t>à parcourir cette distance </a:t>
            </a:r>
            <a:r>
              <a:rPr lang="fr-FR" sz="3200" dirty="0" err="1">
                <a:latin typeface="Comic Sans MS" panose="030F0702030302020204" pitchFamily="66" charset="0"/>
              </a:rPr>
              <a:t>d</a:t>
            </a:r>
            <a:r>
              <a:rPr lang="fr-FR" sz="3200" baseline="-25000" dirty="0" err="1">
                <a:latin typeface="Comic Sans MS" panose="030F0702030302020204" pitchFamily="66" charset="0"/>
              </a:rPr>
              <a:t>T-L</a:t>
            </a:r>
            <a:r>
              <a:rPr lang="fr-FR" sz="3200" dirty="0">
                <a:latin typeface="Comic Sans MS" panose="030F0702030302020204" pitchFamily="66" charset="0"/>
              </a:rPr>
              <a:t> ,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  <a:p>
            <a:r>
              <a:rPr lang="fr-FR" sz="3200" dirty="0">
                <a:latin typeface="Comic Sans MS" panose="030F0702030302020204" pitchFamily="66" charset="0"/>
              </a:rPr>
              <a:t>calculez la vitesse de la lumière dans le vide (que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  <a:p>
            <a:r>
              <a:rPr lang="fr-FR" sz="3200" dirty="0">
                <a:latin typeface="Comic Sans MS" panose="030F0702030302020204" pitchFamily="66" charset="0"/>
              </a:rPr>
              <a:t>l’on note c pour célérité) en m/s.</a:t>
            </a:r>
          </a:p>
        </p:txBody>
      </p:sp>
    </p:spTree>
    <p:extLst>
      <p:ext uri="{BB962C8B-B14F-4D97-AF65-F5344CB8AC3E}">
        <p14:creationId xmlns:p14="http://schemas.microsoft.com/office/powerpoint/2010/main" val="1281169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019" y="626039"/>
            <a:ext cx="5254368" cy="207409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2002" y="626039"/>
            <a:ext cx="5254368" cy="208629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019" y="4137865"/>
            <a:ext cx="5254368" cy="20740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2002" y="4137865"/>
            <a:ext cx="5254368" cy="207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22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6106" y="1849926"/>
            <a:ext cx="7612813" cy="3158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6729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173</Words>
  <Application>Microsoft Office PowerPoint</Application>
  <PresentationFormat>Grand écran</PresentationFormat>
  <Paragraphs>12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30</cp:revision>
  <dcterms:created xsi:type="dcterms:W3CDTF">2017-03-20T17:45:46Z</dcterms:created>
  <dcterms:modified xsi:type="dcterms:W3CDTF">2019-07-09T12:47:14Z</dcterms:modified>
</cp:coreProperties>
</file>