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FEACC-851B-4F65-8537-C4A9A571E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44D77C-76C8-4DE3-A250-CA3C93B66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141630-6CAB-46CE-80A9-1EB07D84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8A0326-7BE8-46DE-803F-79645A66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054FB-3614-4E4F-96B6-37DD51AF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18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6AEE3-CEA7-418B-9971-77406546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31402C-BF2B-4A8B-92F0-5373EB042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FFEB1A-E42A-4836-8D93-FB0CF81C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5ECB43-8517-4FBE-A391-4E6724D8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C231B9-D410-43E3-A054-7B032DDD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52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944051-EF62-4448-BFD5-B8266976D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81A899-ECCC-42C6-A84B-A09F5698F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AE90FF-A623-476A-AF9A-152BBE02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63D32A-DBFF-4292-A923-51318B76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D3A192-5BEE-4EA1-B817-4D564891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8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5A564-8D78-4C2C-8AA3-9436015B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C95475-F2B9-47DD-831D-22902DEBE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791EB2-8AF3-4868-9807-0AFB6A46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CEC52B-E596-43B9-9CD4-1183FD8D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3E51AE-0EDB-471C-B996-5883BBB4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8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B7C72-1C2D-44B0-8164-EC468CA7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FC3AC9-F9F9-45D8-9DDC-1E6826F3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80A662-9FE3-4396-B66A-81B05FB6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C8DAA5-A356-4276-9653-22DB8D54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140F9F-536C-4D74-B351-C1186BD5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04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16EBF-934B-475A-8988-ED9EE697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52D34-88AA-4EDB-8272-5B9710268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004DC8-679A-4891-898B-C43A63D76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4C3A4C-A29E-4771-A776-EFCE8921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CED345-3623-4177-BF72-959A8E87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3B671A-D929-47B2-A415-FC59EC84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26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7871D-96A7-446A-9BCC-433BA0FA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72ACA9-0B5E-4E92-8C8D-DEC25463F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F9B60F-52DD-48F4-A712-0DC412BF2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A6DDDC-2A4A-4896-A5CC-32AC7EBA2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BD993F-69CD-43E3-980F-129C78077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6484F4-C6FD-4617-BCAB-BB03D63B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59EF83-0804-4F58-BBA8-15B1D012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C60BEC-1442-4528-88BF-A860C43A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91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883EB-FAA4-41C9-9637-3A558428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8F1108-836D-4A0B-94A2-3A6FE654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F6B1DE-FC0F-463D-BA0A-4C2F8936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11AC6D-C711-41DF-8F80-BAACCC04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11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7A63AB-1A03-4DCF-BB42-DB260995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D1B963-9D4F-46EC-B284-832C1885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ADBBF2-822A-446F-AA2C-AF8DA4BA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39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F6F15-EFF0-4956-A2FA-05BB4D1B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0AB9B2-089D-4B96-9C56-F260A78F7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73F4C-F62C-4FB6-9BC1-15A96700B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98F212-B4DE-4815-BDEC-C54297D1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4CD99E-C924-45C9-9230-ED146F3A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DCDCA0-6B95-4D8E-97CC-B8C347B2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08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CB3E9-606A-46B7-81A3-245F4B03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DF64B3-F2EC-427D-9F9F-52A1BD68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2587B8-5829-418E-A12E-0FCD4304B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FCFB17-B64A-4112-AD39-91B1ED06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43B882-3F03-4C11-B22E-EF6056CE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DAB712-8BB1-4212-8714-44CB7E65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11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A0649E-5000-4435-9D4B-4CF04097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060438-6A3A-44A5-B9F9-8F9A56956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3CEC38-D17B-44C3-9EC1-08048B258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3DC2-B313-4CAE-A91C-4C232B293FF3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D94D0F-AAD2-4A28-A52B-F2D115761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4FCBBF-05B2-49CF-83DA-DEEF68353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E184E-4EAC-4957-8597-FDF634E48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08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732926D-A608-4E7C-A49D-38CBD703C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79" y="185530"/>
            <a:ext cx="7519328" cy="64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9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DAF747D-AC73-422F-8B0A-E1CBF5C8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04" y="323079"/>
            <a:ext cx="7527235" cy="59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2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AF3DF66-0472-4E78-9EAC-0BB666FC2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5" y="170502"/>
            <a:ext cx="8030817" cy="64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6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BC6EBBA-0CE5-4480-9CE2-5537C254E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668" y="848064"/>
            <a:ext cx="7867312" cy="22288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9DABF50-774D-4890-BBC9-E59CEF73A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668" y="3299792"/>
            <a:ext cx="7867312" cy="27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1BBE5CD-FEBD-43F6-988F-45E6D8A23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0" y="1372495"/>
            <a:ext cx="10555299" cy="30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2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64ED78-12B9-4CA9-B430-456CA05EF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243" y="27331"/>
            <a:ext cx="6109253" cy="673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5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E905CB0-FB04-4152-BA01-3A3EE824F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528637"/>
            <a:ext cx="117919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0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078AF86-8E5F-436D-BC1A-806F4249A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505" y="376782"/>
            <a:ext cx="6124989" cy="61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8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ACFA33-9E81-4131-8E80-C2B079BF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800100"/>
            <a:ext cx="117919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8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58D2CF-2BEC-4CA2-BAD0-379740BB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349" y="0"/>
            <a:ext cx="7983995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6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232EE3-06D0-49AA-BF4D-B5FEA9FD7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70" y="715618"/>
            <a:ext cx="11455060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5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F9B33C4-51ED-419F-92F8-225225888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7" y="125020"/>
            <a:ext cx="5632173" cy="66079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43D61DE-C12F-437A-AA5E-CE53CAAFB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7566"/>
            <a:ext cx="6125280" cy="38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700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3</cp:revision>
  <dcterms:created xsi:type="dcterms:W3CDTF">2019-12-29T15:56:39Z</dcterms:created>
  <dcterms:modified xsi:type="dcterms:W3CDTF">2019-12-29T16:20:52Z</dcterms:modified>
</cp:coreProperties>
</file>