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59" r:id="rId4"/>
    <p:sldId id="258" r:id="rId5"/>
    <p:sldId id="257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D635B0-92DD-4970-918A-B812BA964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1CB2CBD-1E75-482B-9FE2-19AD97764B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0B3726-E079-4B5C-A1AB-384E5D900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22A5F-D25B-44FE-95EF-3BB95D28B5AF}" type="datetimeFigureOut">
              <a:rPr lang="fr-FR" smtClean="0"/>
              <a:t>10/09/2019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E2B545-EFA0-47A2-91FA-8B19F1300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FF1ECB-5CCC-48E0-96F5-B5EAEF5AA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D0A1-4B7B-471C-8851-799BEC11B8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5473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178B34-90D9-43FB-B841-347D40334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FF863C6-DFDB-417C-8D85-A753B2267E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45DB16-039B-4988-8329-A626CDC3C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22A5F-D25B-44FE-95EF-3BB95D28B5AF}" type="datetimeFigureOut">
              <a:rPr lang="fr-FR" smtClean="0"/>
              <a:t>10/09/2019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0D09A0-9A48-47C5-B67B-9A04E379D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651258-1152-4AF5-A6BE-BC83220A9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D0A1-4B7B-471C-8851-799BEC11B8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4146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4E02BD1-36A5-49BA-BA3E-CD58D6AC88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8AFECF5-8A3A-4A38-A49E-4A34B7093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50B3B1-7802-493D-A35A-9DB2FB56A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22A5F-D25B-44FE-95EF-3BB95D28B5AF}" type="datetimeFigureOut">
              <a:rPr lang="fr-FR" smtClean="0"/>
              <a:t>10/09/2019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E21E06-0ADB-4CE2-ADE1-4B67B799F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9684B4D-2F8C-4CCE-8CCA-A60B6B6C2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D0A1-4B7B-471C-8851-799BEC11B8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1057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9AA7E5-D846-478A-ADC3-FA7521B94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0B80C6-08A9-45F1-AC8A-1140CFD05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FFB46A-63F5-4F40-83B8-3AE6846AD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22A5F-D25B-44FE-95EF-3BB95D28B5AF}" type="datetimeFigureOut">
              <a:rPr lang="fr-FR" smtClean="0"/>
              <a:t>10/09/2019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AF4E70-2650-4B0B-9EA4-78FCCB23B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137FD5-7DE7-45E2-9F8D-D939EA277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D0A1-4B7B-471C-8851-799BEC11B8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3395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36F765-8BB6-448A-AD6B-D8F717C14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F1D1713-1BD8-4050-9806-AD3D67D71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B9867A-FC3F-444E-A8F5-FBEFAD363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22A5F-D25B-44FE-95EF-3BB95D28B5AF}" type="datetimeFigureOut">
              <a:rPr lang="fr-FR" smtClean="0"/>
              <a:t>10/09/2019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85E71E-34FC-4664-A464-09B1ED946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D500EE-96BB-4966-AABB-6F56F81C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D0A1-4B7B-471C-8851-799BEC11B8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7757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04D057-B64B-4138-8151-4CE9FE12E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897BE0-B8E3-4593-A924-08D12C16FF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62021AD-1E05-4973-9A91-C1FE64D68C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6081D9D-AB27-48C5-804D-93140BF7C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22A5F-D25B-44FE-95EF-3BB95D28B5AF}" type="datetimeFigureOut">
              <a:rPr lang="fr-FR" smtClean="0"/>
              <a:t>10/09/2019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12A5EBA-5683-465E-A021-DF8DDE62E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60C3AF9-CA3F-4DCC-BF7C-729A4E525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D0A1-4B7B-471C-8851-799BEC11B8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2979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521ACF-BD34-41E1-9251-5D74EEB09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B815FBA-441E-4CFF-878D-7C1692874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61C338A-E93F-458A-ABF7-9B234B5599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17F58F3-1FBD-4537-9A18-E3F1D9121D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93C956D-DFBF-48BA-8E61-EB4CA229D7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E8AF007-B4B8-49C9-8D86-D46E8DD6C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22A5F-D25B-44FE-95EF-3BB95D28B5AF}" type="datetimeFigureOut">
              <a:rPr lang="fr-FR" smtClean="0"/>
              <a:t>10/09/2019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0A63997-60A4-4BD0-AB19-2BDED4450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9088051-72E4-4737-AA9E-0DBD88FA9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D0A1-4B7B-471C-8851-799BEC11B8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1363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461F01-19E6-4AA4-A37A-C40758590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9AE9F03-6F62-469C-83BE-5AEB77494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22A5F-D25B-44FE-95EF-3BB95D28B5AF}" type="datetimeFigureOut">
              <a:rPr lang="fr-FR" smtClean="0"/>
              <a:t>10/09/2019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4D72AD-674A-4475-808A-A2FE8F234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107E1F9-C163-4090-B160-8048A2D56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D0A1-4B7B-471C-8851-799BEC11B8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2509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8678F9A-4414-46DB-844C-8CFCADBDA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22A5F-D25B-44FE-95EF-3BB95D28B5AF}" type="datetimeFigureOut">
              <a:rPr lang="fr-FR" smtClean="0"/>
              <a:t>10/09/2019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B76DCD2-8555-46DE-B998-FEDB86439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A67152E-4EA3-4776-9E94-53CF1BBD4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D0A1-4B7B-471C-8851-799BEC11B8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144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342EE8-A0E7-4452-AE29-241817DF9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609F7F-E1C1-4718-9B15-8654BD743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FE63C70-977D-42E7-AA2B-01B07C3B1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9C81290-51D2-415B-AD56-9CAC0290F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22A5F-D25B-44FE-95EF-3BB95D28B5AF}" type="datetimeFigureOut">
              <a:rPr lang="fr-FR" smtClean="0"/>
              <a:t>10/09/2019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CCFBB79-3248-45DF-8043-6B5604074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82FD805-CBA0-4B76-B40C-C3F365157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D0A1-4B7B-471C-8851-799BEC11B8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2440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03E392-4393-4E82-9A2F-E3BBB1440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097A039-BF9C-44F8-AF58-919D8BD96C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51A5700-629E-4C8B-A456-1471681F0A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2F80372-769B-4C57-813B-43F9AAEC7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22A5F-D25B-44FE-95EF-3BB95D28B5AF}" type="datetimeFigureOut">
              <a:rPr lang="fr-FR" smtClean="0"/>
              <a:t>10/09/2019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E42AB6F-6FEF-4676-A51D-522102458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4B578A0-D509-499D-BCF1-30CEFEC6C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D0A1-4B7B-471C-8851-799BEC11B8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5387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F2E6A46-476B-401F-BF06-0F9392454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36CF335-5419-4D66-8153-DE0133AD8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DD1666-2585-4DBA-9B8B-1AB4FD289F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22A5F-D25B-44FE-95EF-3BB95D28B5AF}" type="datetimeFigureOut">
              <a:rPr lang="fr-FR" smtClean="0"/>
              <a:t>10/09/2019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569BA3-A288-4A90-B298-6762723238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52BBD3-FB90-4D77-AA8F-21E7E680DB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0D0A1-4B7B-471C-8851-799BEC11B8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824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17B9851-8A4D-4506-9943-4EE378E2F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679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CACEFB6-F8F9-4A0B-9C93-27782AA91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47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B391CCC-9CF5-4A82-BDF1-066D2A7002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79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52BF837-93F8-4255-B09E-048AA3FDD8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193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BE19F3C-1248-45C9-A4FD-16DBDA494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13121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Grand écran</PresentationFormat>
  <Paragraphs>0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Olivier</dc:creator>
  <cp:lastModifiedBy>Olivier</cp:lastModifiedBy>
  <cp:revision>1</cp:revision>
  <dcterms:created xsi:type="dcterms:W3CDTF">2019-09-10T12:52:31Z</dcterms:created>
  <dcterms:modified xsi:type="dcterms:W3CDTF">2019-09-10T12:57:03Z</dcterms:modified>
</cp:coreProperties>
</file>