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001CA7-E239-4AEC-A6BA-6BB95C8D3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6EC5CD-C6B5-4F4E-BF7E-9CF9AE777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94CBB9-D895-4896-9AF2-540212657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3F540D-FA56-4926-8BD2-0025F9656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F05F1D-22A8-4A19-A62B-109B147EB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83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BD4A67-9B1E-4B3A-8F82-DCD749D2A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7DFF03-B8CA-4461-A6C9-6FFF23ED6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6E0747-524C-49B9-A349-DD121B57B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244814-DC52-4B75-AB55-93813628E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3F5619-395F-4EDF-9DEA-9C9CC2A8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27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FE7BCC3-CE25-46C6-8525-6FD362CA20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F7A43C-BDB9-4C1B-B3EB-403046E84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06C5EB-6ECC-4680-A610-438B179E7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6F7FC3-DBCC-4A57-B379-2F26AB85E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DCCF90-F37E-4239-AE3E-1531C76B2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19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AEBC95-D226-4172-9E6C-7609C753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872951-2E19-4123-B6F0-F4F275278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705F75-1F38-4C5A-AB16-9BD5CB56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CF548D-7ECE-47CC-9A69-35007601B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F156E7-900E-40C5-976A-60F409EF8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774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EE3A08-D8D2-4683-BA2E-F5E4B7434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612A13-F693-4704-80A6-08DFD3207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10D7D2-436F-415E-A095-9548FB41D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C3FED8-8B13-4DBF-A672-DD98AEA38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5653E5-E3E6-4822-BCB3-4DD31A4D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040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52365C-0054-473A-B62A-460E1BD5E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6010ED-74E1-4422-BB4E-598526C87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26CF8D-87D1-4453-A3FC-151ACAAA9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621AB7-69CF-4043-B533-54202CC2A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4263BB-952D-4470-88A6-727D14C1D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B9159B-23E4-4294-B559-9E20AC9F5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6975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8BABE5-B4F8-4D9E-A2A0-6F14D01CF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D7A5CC-AF7E-4F3B-A77F-975D8391E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A73D70C-1EBA-4D9E-9D5F-BB6C71CB6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D52551B-9998-44EA-8F76-5EA2AD6D46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C24C8ED-B2AE-48E8-A12F-639680EAEE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A156904-0D7D-4394-9090-93E1689DA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9A9088F-F0AE-4378-9D72-CF25DE6FD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C7284C0-C353-458C-8C3D-456B302AC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55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6FA9AA-2EFE-4124-AC82-D8B5997E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EC3ADE-8843-440C-9145-115666734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05A509-F123-4A40-84CA-9763AF7A0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F38ED0F-C5E9-4796-A45A-63284D6D3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34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856B8F1-4078-4457-B358-9AFEC303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613B24-9F74-441D-8830-9A4D06198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3F208F-B492-4555-9DF3-C479BF23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51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7685FD-994B-495D-A246-F053CF5E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F5C304-97C1-477A-8F6F-25E4D1598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C47682-8216-40AE-B2C2-B7342A54F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19AE8-25BE-4139-A264-06968FD47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A2A104-9EC5-4810-B783-473465AB9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27AAC3-D645-45B3-8F4A-A8C5E620F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45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DC0215-B875-4652-A856-1AC1A183A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79AD7D-C839-4DF3-8FD9-EDF3CF2A54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82AB61-16E1-4475-BE2C-5C298EC8E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F72B343-C7F1-40F1-BF71-D176EB23C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71D995-A5B6-4343-B8C9-946A312AF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E96652-C715-4E6B-95DB-CC935C673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62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222CE2-60D7-4F64-B3ED-415A3F3D0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5B81E8-A67E-4397-AB3E-E4FFC79D7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E9F106-B9E7-417F-8458-FDEAF58B77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DF046-20B5-47DB-B80C-8F8360F506AC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60450F-18F4-4118-AC20-14EBB456B7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30EE11-CFDD-40A9-96FD-7E0821A0D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BAACD-3D0D-4D92-9490-4186B51B8C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6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CF1C59F-0FBC-475E-97C6-256B82F32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328" y="918308"/>
            <a:ext cx="8627344" cy="5021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57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23B6870-3E64-4CB6-9D39-2FAC8A8A7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1078" y="197220"/>
            <a:ext cx="7832035" cy="6409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058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084A6CA-81EF-4AA6-A3CD-9AB8AC45AD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826" y="162339"/>
            <a:ext cx="9642554" cy="653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022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167CDDC-C6A9-4A8D-BA2A-1AEB08679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924" y="145774"/>
            <a:ext cx="10324371" cy="671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1264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2019-09-25T12:21:33Z</dcterms:created>
  <dcterms:modified xsi:type="dcterms:W3CDTF">2019-09-25T12:26:25Z</dcterms:modified>
</cp:coreProperties>
</file>