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2F7B5-5D03-466C-BF07-6CD6D82E6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9A21B7-7FEE-448B-A78F-D226D400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2542F-9100-4AE6-B1D4-9BD1F58C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B97D57-93E1-469D-B836-C406F96D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5B97E6-1AB2-44E9-BA50-152EE8BC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83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86A07-1E70-4C6E-BB18-45707B16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9569B8-0B18-41CD-BE5E-556647D32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074EF2-46AF-4E14-B400-FA766FCD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020C6-BBBB-4DC3-B302-D7CFC005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5C91E4-EC2C-4D78-AE76-8AFD4A55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53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FEDF92-949C-45B7-B711-41B6D683D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E9385F-315A-4E77-AEA4-D9F9A662B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E0F94-6E88-4245-9EE4-29A48678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270D3-5BD4-47C8-AFCE-F7E2D5A7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04A6E-51CE-4303-BA8F-E317C4F9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3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5293F-2317-43AE-8554-148F6797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41BD2-6AFE-4415-A7D9-2A9B0478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E9C55-4520-4949-A8DB-3C4DFCBD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911F2-2A97-40BA-BD53-A774DC6F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E0FEB-0CB5-4BB8-B369-EC09CD72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7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B0458-0B58-4A74-9368-20FEB71F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5BAB5E-54F6-4898-B179-9487B3D1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B5632-5AFA-404B-BE43-4F0A9912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894E1-2979-44C3-AD23-A3EC3CDB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277BE-2EE7-4C3A-A2C2-5FC5073D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7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0FC1B-5D01-4F37-8B74-02CAFD2F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FD78CC-77AB-41F8-9D78-F7F7A2D60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400946-7ED4-48D8-937F-1E29A57E5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55A38D-67A7-44FB-9EC8-2F65C522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A367DA-F5F6-43B9-8032-6351305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4F6A46-B22F-49F7-A94B-972C4489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8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028AE-3C7B-42F7-BF29-082EB0DE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AD7458-3415-4AD5-B083-161A12D4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1F9320-1DCC-4040-A7DE-A4EF17248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1BAFDF-FB4D-4DB4-A256-4C88A8A3E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96F795-4BE1-4166-A1E7-C458FD3BE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9159DD-829E-4852-ADBA-10C88827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E6B5B1-3FD6-4B7F-8F12-0C60386F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6F6C14-DBDE-4887-B65F-C30B0724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F5E71-591B-4D95-B18C-BA89C8A7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7DB44-A4F0-423C-AFCB-08450478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EABDC6-6641-4C89-B204-6153B4EA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C7EB0F-CE0F-4969-9D5B-1D249604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3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5E36A1-BB25-4491-A57F-CAE47CCC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CD2227-FD88-46B9-A10F-7CB79B56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62A2A2-6682-4D78-8A6F-3123EA3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3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D7BA6-C213-420A-B2D1-2FADF86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8794A-A271-4CF7-97E6-D3E49B72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23709B-B227-4218-84EF-8FDD357B5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C8846-D401-4788-8010-F07807D3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548CB3-FF72-499F-9C96-0D0553EC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992717-73B1-4D89-91ED-D6BA7DE4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5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2C8CC-F9B3-44A1-B6D8-E438C69C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A53FA9-7B74-48E2-99C9-E8C2323F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7E1110-2AE4-4EB6-886A-C52E894D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FBF0EC-6B96-4D89-8973-11259852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1036C9-7E7D-45AC-980D-09708BB8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58DF5C-3038-4212-B65C-8C73CB38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B376AE-047F-4E25-BB08-29940032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A14324-AFEB-470F-B75C-DA0666115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1BF68B-8966-4CE4-BA5C-BF83CB917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7AA2-F33E-4F59-9F84-C8AFD3EAFE64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146F8-836B-4AB0-BA6F-90945A8FA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17A435-235E-4309-8934-C4A8B9CD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CD1F-F8EF-4C02-A390-6DF7763B2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6C39FF-C0B9-4DB9-9B35-D23DAE1B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327" y="225287"/>
            <a:ext cx="6013197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0C60F7-3E27-4FA3-A979-40DB8340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82" y="0"/>
            <a:ext cx="8913098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05745A-D60E-46DD-A1CB-40E6184E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5" y="27753"/>
            <a:ext cx="5216045" cy="68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5E17F2C-FA21-40F2-983D-B1F0006D2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79645"/>
            <a:ext cx="6130881" cy="66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F06C2C-9E5B-4037-900F-8E7DE80C5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8" y="81963"/>
            <a:ext cx="5062331" cy="67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05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2019-09-17T11:40:02Z</dcterms:created>
  <dcterms:modified xsi:type="dcterms:W3CDTF">2019-09-17T11:43:54Z</dcterms:modified>
</cp:coreProperties>
</file>