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ECB3-D845-4AE7-883E-186C60DCA382}" type="datetimeFigureOut">
              <a:rPr lang="fr-FR" smtClean="0"/>
              <a:pPr/>
              <a:t>19/09/2019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FBDC3-766F-4737-9499-E7A80C8F8CF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356"/>
            <a:ext cx="9144000" cy="2250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285720" y="3357562"/>
            <a:ext cx="8501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 mesure 15 périodes pour </a:t>
            </a:r>
            <a:r>
              <a:rPr lang="fr-FR" dirty="0" smtClean="0"/>
              <a:t>0,0340 </a:t>
            </a:r>
            <a:r>
              <a:rPr lang="fr-FR" dirty="0" smtClean="0"/>
              <a:t>s</a:t>
            </a:r>
          </a:p>
          <a:p>
            <a:endParaRPr lang="fr-FR" dirty="0" smtClean="0"/>
          </a:p>
          <a:p>
            <a:r>
              <a:rPr lang="fr-FR" dirty="0" smtClean="0"/>
              <a:t>Donc 1 période vaut T = </a:t>
            </a:r>
            <a:r>
              <a:rPr lang="fr-FR" dirty="0" smtClean="0"/>
              <a:t>0,034 </a:t>
            </a:r>
            <a:r>
              <a:rPr lang="fr-FR" dirty="0" smtClean="0"/>
              <a:t>: 15 = </a:t>
            </a:r>
            <a:r>
              <a:rPr lang="fr-FR" dirty="0" smtClean="0"/>
              <a:t>0,0027 </a:t>
            </a:r>
            <a:r>
              <a:rPr lang="fr-FR" dirty="0" smtClean="0"/>
              <a:t>s</a:t>
            </a:r>
          </a:p>
          <a:p>
            <a:endParaRPr lang="fr-FR" dirty="0"/>
          </a:p>
          <a:p>
            <a:r>
              <a:rPr lang="fr-FR" dirty="0" smtClean="0"/>
              <a:t>Je calcule la fréquence f</a:t>
            </a:r>
          </a:p>
          <a:p>
            <a:endParaRPr lang="fr-FR" dirty="0"/>
          </a:p>
          <a:p>
            <a:r>
              <a:rPr lang="fr-FR" dirty="0" smtClean="0"/>
              <a:t>F = 1 : T = 1 : </a:t>
            </a:r>
            <a:r>
              <a:rPr lang="fr-FR" dirty="0" smtClean="0"/>
              <a:t>0,0027 </a:t>
            </a:r>
            <a:r>
              <a:rPr lang="fr-FR" dirty="0" smtClean="0"/>
              <a:t>= </a:t>
            </a:r>
            <a:r>
              <a:rPr lang="fr-FR" dirty="0" smtClean="0"/>
              <a:t>440</a:t>
            </a:r>
            <a:r>
              <a:rPr lang="fr-FR" dirty="0" smtClean="0"/>
              <a:t> </a:t>
            </a:r>
            <a:r>
              <a:rPr lang="fr-FR" dirty="0" smtClean="0"/>
              <a:t>Hz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216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285720" y="3357562"/>
            <a:ext cx="8501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 mesure 15 périodes pour 0,0337 s</a:t>
            </a:r>
          </a:p>
          <a:p>
            <a:endParaRPr lang="fr-FR" dirty="0" smtClean="0"/>
          </a:p>
          <a:p>
            <a:r>
              <a:rPr lang="fr-FR" dirty="0" smtClean="0"/>
              <a:t>Donc 1 période vaut T = 0,039 : 15 = </a:t>
            </a:r>
            <a:r>
              <a:rPr lang="fr-FR" dirty="0" smtClean="0"/>
              <a:t>0,00224 </a:t>
            </a:r>
            <a:r>
              <a:rPr lang="fr-FR" dirty="0" smtClean="0"/>
              <a:t>s</a:t>
            </a:r>
          </a:p>
          <a:p>
            <a:endParaRPr lang="fr-FR" dirty="0"/>
          </a:p>
          <a:p>
            <a:r>
              <a:rPr lang="fr-FR" dirty="0" smtClean="0"/>
              <a:t>Je calcule la fréquence f</a:t>
            </a:r>
          </a:p>
          <a:p>
            <a:endParaRPr lang="fr-FR" dirty="0"/>
          </a:p>
          <a:p>
            <a:r>
              <a:rPr lang="fr-FR" dirty="0" smtClean="0"/>
              <a:t>F = 1 : T = 1 : </a:t>
            </a:r>
            <a:r>
              <a:rPr lang="fr-FR" dirty="0" smtClean="0"/>
              <a:t>0,00224 </a:t>
            </a:r>
            <a:r>
              <a:rPr lang="fr-FR" dirty="0" smtClean="0"/>
              <a:t>= </a:t>
            </a:r>
            <a:r>
              <a:rPr lang="fr-FR" dirty="0" smtClean="0"/>
              <a:t>445</a:t>
            </a:r>
            <a:r>
              <a:rPr lang="fr-FR" dirty="0" smtClean="0"/>
              <a:t> </a:t>
            </a:r>
            <a:r>
              <a:rPr lang="fr-FR" dirty="0" smtClean="0"/>
              <a:t>Hz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04571" cy="215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142844" y="3357562"/>
            <a:ext cx="8501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 mesure 1 période pour 0,00230 s</a:t>
            </a:r>
          </a:p>
          <a:p>
            <a:endParaRPr lang="fr-FR" dirty="0"/>
          </a:p>
          <a:p>
            <a:r>
              <a:rPr lang="fr-FR" dirty="0" smtClean="0"/>
              <a:t>Je calcule la fréquence f</a:t>
            </a:r>
          </a:p>
          <a:p>
            <a:endParaRPr lang="fr-FR" dirty="0"/>
          </a:p>
          <a:p>
            <a:r>
              <a:rPr lang="fr-FR" dirty="0" smtClean="0"/>
              <a:t>F = 1 : T = 1 : 0,00230 = 437 </a:t>
            </a:r>
            <a:r>
              <a:rPr lang="fr-FR" dirty="0" smtClean="0"/>
              <a:t>Hz</a:t>
            </a:r>
          </a:p>
          <a:p>
            <a:endParaRPr lang="fr-FR" dirty="0" smtClean="0"/>
          </a:p>
          <a:p>
            <a:r>
              <a:rPr lang="fr-FR" dirty="0" smtClean="0"/>
              <a:t>D’où l’intérêt de mesurer plusieurs périodes pour être plus précis.</a:t>
            </a:r>
            <a:endParaRPr lang="fr-F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3"/>
            <a:ext cx="9143999" cy="2175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14282" y="3429000"/>
            <a:ext cx="85011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Je mesure 10 périodes pour 0,0226 s</a:t>
            </a:r>
          </a:p>
          <a:p>
            <a:endParaRPr lang="fr-FR" dirty="0" smtClean="0"/>
          </a:p>
          <a:p>
            <a:r>
              <a:rPr lang="fr-FR" dirty="0" smtClean="0"/>
              <a:t>Donc 1 période vaut T = 0,0226 : 10 = 0,00226 s</a:t>
            </a:r>
          </a:p>
          <a:p>
            <a:endParaRPr lang="fr-FR" dirty="0"/>
          </a:p>
          <a:p>
            <a:r>
              <a:rPr lang="fr-FR" dirty="0" smtClean="0"/>
              <a:t>Je calcule la fréquence f</a:t>
            </a:r>
          </a:p>
          <a:p>
            <a:endParaRPr lang="fr-FR" dirty="0"/>
          </a:p>
          <a:p>
            <a:r>
              <a:rPr lang="fr-FR" dirty="0" smtClean="0"/>
              <a:t>F = 1 : T = 1 </a:t>
            </a:r>
            <a:r>
              <a:rPr lang="fr-FR" smtClean="0"/>
              <a:t>: 0,00226 = 442 </a:t>
            </a:r>
            <a:r>
              <a:rPr lang="fr-FR" dirty="0" smtClean="0"/>
              <a:t>Hz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42976" y="1000108"/>
            <a:ext cx="72152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Comic Sans MS" pitchFamily="66" charset="0"/>
              </a:rPr>
              <a:t>Finalement ces 4 sons ont des périodes très proches, mais je ne les perçoit pas de la même façon.</a:t>
            </a:r>
          </a:p>
          <a:p>
            <a:pPr algn="ctr"/>
            <a:endParaRPr lang="fr-FR" sz="3600" dirty="0" smtClean="0">
              <a:latin typeface="Comic Sans MS" pitchFamily="66" charset="0"/>
            </a:endParaRPr>
          </a:p>
          <a:p>
            <a:pPr algn="ctr"/>
            <a:r>
              <a:rPr lang="fr-FR" sz="3600" dirty="0" smtClean="0">
                <a:latin typeface="Comic Sans MS" pitchFamily="66" charset="0"/>
              </a:rPr>
              <a:t>Ce qui les distingue c’est l’allure de la courbe, soit le </a:t>
            </a:r>
            <a:r>
              <a:rPr lang="fr-FR" sz="3600" dirty="0" smtClean="0">
                <a:solidFill>
                  <a:srgbClr val="FF0000"/>
                </a:solidFill>
                <a:latin typeface="Comic Sans MS" pitchFamily="66" charset="0"/>
              </a:rPr>
              <a:t>timbre</a:t>
            </a:r>
            <a:r>
              <a:rPr lang="fr-FR" sz="3600" dirty="0" smtClean="0">
                <a:latin typeface="Comic Sans MS" pitchFamily="66" charset="0"/>
              </a:rPr>
              <a:t>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zimbra.free.fr/service/home/~/?auth=co&amp;loc=fr&amp;id=27341&amp;part=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 descr="C:\Users\GAYROLI\Documents\Screenshot_20190919-1034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214290"/>
            <a:ext cx="2857496" cy="5714992"/>
          </a:xfrm>
          <a:prstGeom prst="rect">
            <a:avLst/>
          </a:prstGeom>
          <a:noFill/>
        </p:spPr>
      </p:pic>
      <p:pic>
        <p:nvPicPr>
          <p:cNvPr id="1028" name="Picture 4" descr="C:\Users\GAYROLI\Documents\Screenshot_20190919-10324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214290"/>
            <a:ext cx="2857520" cy="5715040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1000100" y="6072206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Son n° 4 et son n° 1.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188</Words>
  <Application>Microsoft Office PowerPoint</Application>
  <PresentationFormat>Affichage à l'écran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GAYROLI</dc:creator>
  <cp:lastModifiedBy>GAYROLI</cp:lastModifiedBy>
  <cp:revision>8</cp:revision>
  <dcterms:created xsi:type="dcterms:W3CDTF">2019-09-19T07:51:59Z</dcterms:created>
  <dcterms:modified xsi:type="dcterms:W3CDTF">2019-09-19T08:57:42Z</dcterms:modified>
</cp:coreProperties>
</file>