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E2922-536E-43FB-9D00-E4E7B8012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C6C5D9-B1FD-46E2-80D9-597FE947F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5E9EB8-A65C-48B3-ACFD-8817F784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E6AA-8EDF-4CB3-B8AA-65CE92ED2C66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459D1B-3C43-4782-9CE2-683F535B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E9967-185B-4A2A-B680-3D36EE3E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09CE-D2F4-4D7A-8A59-555C85953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E2502-1D04-4DBC-815E-EC6AE80B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B209B3-214C-408A-A5D9-86055C042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F39F9B-E828-4A2A-ABE3-B413ED88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E6AA-8EDF-4CB3-B8AA-65CE92ED2C66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7D5DF2-76EA-47FF-82F6-664BEDF0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B33325-5E5D-4A56-BE41-2E3C7245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09CE-D2F4-4D7A-8A59-555C85953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25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36506B-73AF-48FF-8917-470D02E8D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0B263D-2398-4A78-8F26-DAC730C1F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E982C-426D-46F8-929F-C37F29EB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E6AA-8EDF-4CB3-B8AA-65CE92ED2C66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32B2E-1EA4-40CE-B9E0-F30A4862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0C26ED-C6B6-4783-97C0-6A11AF02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09CE-D2F4-4D7A-8A59-555C85953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94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9DF0F-E3EA-46B2-8C1B-19938406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B95E3A-6F15-48F0-BEB9-0D24C55C2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B51633-962C-42F6-B43C-0E23BC84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E6AA-8EDF-4CB3-B8AA-65CE92ED2C66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3410CA-1FFD-412F-9A14-DC039393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38624D-1808-4550-AA0A-4BA3E6B8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09CE-D2F4-4D7A-8A59-555C85953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2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C83BD-3D61-4035-A002-2813C383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9DBE7D-24FA-40C5-A652-14E020BB1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3B28E8-1435-4A4B-AEE1-11A5FAE4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E6AA-8EDF-4CB3-B8AA-65CE92ED2C66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A828D2-0399-4082-9DA7-4A5D843E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F376D4-7261-4936-B8D6-FE584EC4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09CE-D2F4-4D7A-8A59-555C85953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41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71D01-7A70-45B9-BE28-9D199E77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5E002A-1745-4DE7-A682-5EED786E5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5AC75B-0589-46A2-9A52-E2784D2E0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28A3A2-A39E-4E9D-81DA-DDD59B82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E6AA-8EDF-4CB3-B8AA-65CE92ED2C66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21CE36-E8CB-4F8B-BF9C-280658103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7F7D2D-7CAF-4060-A378-3CA433C4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09CE-D2F4-4D7A-8A59-555C85953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05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2BE25-DBBD-4DC4-81E4-55E9BB254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A60B4D-12F4-4A8A-B652-88E7A3494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A0DD02-B0FD-466D-85BB-24C8282C4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3ADF85-120A-4A3E-B835-2AD6CEF47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FDBD53-00F0-4E33-B0F3-C3949CA98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0D6394-A947-4FAB-ABC3-647659B9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E6AA-8EDF-4CB3-B8AA-65CE92ED2C66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51301A-F3B1-4CC6-B381-0800E55E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FC93E1-6246-4C3D-9305-F8253733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09CE-D2F4-4D7A-8A59-555C85953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99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A0E76-13B3-4F0F-AF20-2B0E9EC1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9642FF-C9F8-4968-9A93-C5B8670A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E6AA-8EDF-4CB3-B8AA-65CE92ED2C66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D7233F-CC30-4E68-9DD6-CB49D3DE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DC3E63-AEE0-47ED-A725-E40D34C4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09CE-D2F4-4D7A-8A59-555C85953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93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D958D0-9BD1-4BB0-B282-8B171329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E6AA-8EDF-4CB3-B8AA-65CE92ED2C66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9732CD-F172-427D-B175-F0F83959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A4EB7-E667-4D4A-A358-95459ED6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09CE-D2F4-4D7A-8A59-555C85953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2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748F6-7702-4C8D-AE34-52781E89F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0FFB4-B3D7-4701-AC9D-2DE5CA44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FFD2A6-9D25-4AEF-8526-EE3F460EB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E156F6-25A3-4076-B0E0-90D636B9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E6AA-8EDF-4CB3-B8AA-65CE92ED2C66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EB6125-730E-45E1-B76A-C624A629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47DB4A-B5C8-4D82-BAE6-EE831278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09CE-D2F4-4D7A-8A59-555C85953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34D4DB-7933-4302-A5CF-F78E5E54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ABC9DA-DDF6-432F-B751-7ED0B74D7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7C97BD-FCCE-4673-8F71-35FAD6956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0AA501-32B2-4377-BD50-F60FF471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E6AA-8EDF-4CB3-B8AA-65CE92ED2C66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F51EDF-D405-46C6-9E34-56F836B2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2A3B39-550E-4F34-8F3E-D1D1D511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09CE-D2F4-4D7A-8A59-555C85953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47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AB5683-7AB3-4555-BAFB-D6231F83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E16EA3-63B0-41F5-A5CF-209BF70D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94E64-2BF3-4356-98D0-C4412BBDB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3E6AA-8EDF-4CB3-B8AA-65CE92ED2C66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5C67BE-BE19-43FD-9C24-E7D644704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4C735D-2C20-44D7-A898-E10BF33A6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09CE-D2F4-4D7A-8A59-555C859533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35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6003CC4-F7B5-44CA-B1E0-013C8A2A7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84" y="70165"/>
            <a:ext cx="8161432" cy="67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8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37ED191-3574-440C-AE34-AAE8A4F75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49" y="1109870"/>
            <a:ext cx="10271702" cy="46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8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0A86BE-52C3-4A6A-961A-EAE40D443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63" y="1043609"/>
            <a:ext cx="10938273" cy="477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5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8FEEE14-2123-4F31-97F0-B75309B4E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05" y="259124"/>
            <a:ext cx="7300789" cy="63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8861A86-B13A-4AF2-94EA-218E1B2F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06" y="-21332"/>
            <a:ext cx="10684460" cy="69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6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46873C0-DC88-4BBF-AAE5-A416CCEB4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4" y="220439"/>
            <a:ext cx="9753599" cy="64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9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AAFC27-354C-4158-A9C1-341673A54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748" y="787957"/>
            <a:ext cx="8150504" cy="52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FEB9351-CA1D-4B12-B691-A8D77479F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098" y="514170"/>
            <a:ext cx="8725803" cy="582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157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2019-10-29T09:20:50Z</dcterms:created>
  <dcterms:modified xsi:type="dcterms:W3CDTF">2019-10-29T09:48:56Z</dcterms:modified>
</cp:coreProperties>
</file>