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895A21-977B-479D-9353-3B1E9DA26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D0B1F9-EE24-4C8D-9488-F3E5DE96E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119E81-034F-43AD-BF79-469CBFF5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68F667-8D8D-4598-99A1-4C6D91D3D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0731B2-074F-4EDB-A493-D4A4F90F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72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D583CE-AB94-49A7-87F8-319E9C026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DE4E752-565A-4C41-B41A-D1E74D0AD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62A435-A484-4462-A87B-03FDA7F1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8DB80B-9F3E-4BB5-9E30-504B986E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38DCA4-6B9E-4D9E-8349-D21337B1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25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B2C6A2B-522D-41DB-AE77-E9C2F3D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A82FD4-224A-41D3-854E-04A00D702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5D6FB2-B85A-4FC6-9800-B13BDA57F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A47D68-53F4-4EC2-83B1-2816828A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5A9394-A44C-4E96-8872-E6891D63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90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21AB84-FD75-4ED5-A8F7-EBD36615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84BFE3-3927-4988-815C-5B8CCAF5A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187A98-0603-4D87-95A4-37244A89C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56042A-B3F7-44F4-88F8-3E930FF9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4CDC63-0005-4499-94E1-17276885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03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D459-4E5F-41C1-8B67-43626EA24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D62EC7-BD8A-4DE7-9A2A-02D99DF65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E20DA5-F548-43CD-8EA6-96B442401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21573B-8CA0-4E8A-991E-9E0085417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EBB238-27D5-46B0-9B58-579134865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4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3F74D0-6732-4F87-8EAF-0314F9099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B6F547-13C7-4D9E-834C-F92DBBDDA5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6B2A27-705D-4638-826C-8B0FD0C1A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E149AD-32C4-4885-BF6C-E55E0E0D6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F9BBE5-C6CF-47AF-B510-C7EE2462C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C24C06-B0A5-4952-92F4-74C4CAEB9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266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82616-4CAC-41E9-B57E-66ED8E68B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F30CFE-D28F-4F05-8468-2DD9FDA1C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FC58B9-1246-464C-BEEE-198548183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E1C0D1-1579-43C1-AD93-7ED3A93CA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094782-568F-4238-BCC7-91ABDDEB4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E4273A4-7AEF-4D1E-95C6-44E6E5DD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DA06702-CA4B-45F0-859E-68340CAEA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D30C910-645D-4718-8C6D-4FAEC4CE7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04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AEF76-E336-484B-B1FE-C90CA86E2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D793CF-5993-43C2-B995-C27F805B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B2CAB8E-11B6-4387-8ADA-0C6475894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9DC52C-3A65-4948-93EC-02EDE1ED3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21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587385-C0C8-4E11-B680-6CF281E8F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1119FB-F0E1-4E86-8102-A4F4C3E4B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8E82BB-2512-4290-A221-C3FEBE43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82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CDC01A-95A3-464E-9E1A-775AA8D7E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845EF1-C685-4CCF-B380-B3C506E5F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C2A0F2-FAC9-4B66-8051-D93094D8E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244CC3-5E33-4F29-B350-C13114E1E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F3BF9D-A338-49B7-B1AB-68B5DC7E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8AACF6-3691-4E62-84CC-220972DE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B6945-B8CA-42B9-8CDA-775CAF22F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F0611F-B647-4CA1-9608-97A087F6A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C88637-7DAE-49F5-86A7-F80023B7F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D75394-D48C-4C58-B45C-D13A6B59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9EC3EE-6A2E-479B-A63B-2E0EF9EE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483F5DA-60F9-4EB8-858B-395F274D0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88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60893E1-63A7-46B3-B559-07D5F39F8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BA1DC2-97B6-419C-A4B6-23866123E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3183EC-2C16-4130-8255-B2C9151DA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AA333-C45D-4BF9-86AE-EACA6BEA2578}" type="datetimeFigureOut">
              <a:rPr lang="fr-FR" smtClean="0"/>
              <a:t>27/01/2020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64F79B-6F83-4FC9-B59E-57546334B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2AEE8F-9731-438A-9EBF-AC79F495F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3749E-81F5-46CF-91FF-501F6EC6C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0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29AB24A-A5E5-4DD7-8BC7-9682CAE83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728" y="0"/>
            <a:ext cx="8195246" cy="689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16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65FC9DF-1EF5-4AC0-ADEB-09C4CB7B6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4330"/>
            <a:ext cx="12200920" cy="255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96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65E7953-CFC8-44EE-BBDD-9DA259695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46" y="331305"/>
            <a:ext cx="12224446" cy="6178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281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BD53EFC-FB52-418D-A154-1EC1EB517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91" y="1630017"/>
            <a:ext cx="12034142" cy="328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2253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2020-01-27T13:22:07Z</dcterms:created>
  <dcterms:modified xsi:type="dcterms:W3CDTF">2020-01-27T13:28:21Z</dcterms:modified>
</cp:coreProperties>
</file>