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58" r:id="rId5"/>
    <p:sldId id="259" r:id="rId6"/>
    <p:sldId id="261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1F140-42E7-4FEA-9F29-05923510A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8AA627-1EE7-4E6F-9AA9-3FFE09C4E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64950-6D2D-4EF0-B7E0-5DBE7439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CFFE1-B629-4301-8841-2913018F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CB12C-6DAB-4758-9977-4084C3B0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89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47F28-F5B7-4E4C-93B5-F2C16228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90F79B-3AEA-4519-ABE9-AA012DE2C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CFECDE-BCE4-46A2-B20F-273B74CA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B1892-4E1A-45F2-AC6E-2076F7D1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0AC3C-84A6-428E-9211-D80CE209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9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D1F128-1B25-4A19-97DA-C9B51B0B0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3ECA9E-022D-4926-BF34-D25A9B76C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5718F6-DDD1-4F38-94A9-1132579E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BA983-030C-4302-A73B-59FCC8D5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2C79BA-315A-461E-B980-30F283F4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92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B9CAA-9E3D-4667-9D21-911EE4E4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F2D08-EEF9-473D-9F26-8C1317A2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C45AE3-E3E2-4A09-BD14-14270169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10650-E87E-481E-AB13-07C8C756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CD49EE-27EA-4BE2-B3D6-F13C255D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71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F3AE6-1D73-4D37-984C-4B00942B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B78463-3C17-4010-BA04-8D5DCCC80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7F00E0-9A44-4BCA-8F5F-9AD51D39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2F8E8-CB34-49D7-8412-5D36148C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69359C-5001-4AE8-92F1-6D950757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04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54326-DD6A-4E59-8FD3-54B26B1C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2BCF90-2FC9-42AA-B83E-6D33A9C07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9D6452-58B0-41D2-B813-9337CD3CC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FDD30E-E22C-47FD-A9A3-F0B1A020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93A2D3-51C5-4F66-8C61-DCA449F0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107824-DF4D-4E64-99EC-EA3DB753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99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7C79A-423D-44B7-AA2C-139068E7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0B888F-5A87-43C0-8292-87F3BA220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C73B93-47FF-44F8-AF04-ED40DE9BF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872036-B6D2-49A8-ABF6-EFA70ACCD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E968FE-7ED3-4EE3-B1C6-C4A4A7794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97CE7F-4A66-4D68-A254-7DAE3582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40BA9C-6109-41D7-8E21-0A8BD5EA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749F1D-AFBC-46F7-820E-4D41C93A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7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540FB-B4A2-4BF4-8251-04E94BE3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FAB448-6D78-48C5-87D5-7AE9D5A0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71356C-BE71-4C7F-A7DF-E613B2FF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B6F9CC-656C-4BE9-820D-24CF6D8E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13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A36861-DCB7-4A0A-9DEE-FA2FE38B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F51E23-3890-494F-A6A1-710E35FA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046827-0F61-4E7D-A243-57ACA3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50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140E4-9E19-4E68-8DE5-F1EAE139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892F96-A176-4A93-ADBF-0CE1414E5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D465A5-E626-4A5E-832B-90C1C6F8D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CDE566-3B09-4715-9F1E-5CCC0C45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23583F-7144-4D9C-B19D-B5E96977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CB5A79-D57A-4975-A05A-06000F0F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39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33996-3F02-4BB8-96EC-98839DE4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F28A17-44F5-47E6-8D68-0D1E19BFF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4819C3-39EC-4A70-9DF1-F35C903E4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5A7914-9F3A-4779-AADE-C5D4C791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EA9E4A-D568-4ADE-A490-C885D379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263660-B34C-40A4-8174-46437377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67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55D09B-699D-4B45-B42C-248CC4DC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A32DB6-7B64-4DEA-89D4-E27449B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D1F4F1-EC8D-49EF-A78A-6E4812F82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542A-8EE9-476D-91FA-33124049CE01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63EA0E-8591-4900-AC8F-6D05F4B3D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50063-052F-4066-9830-861403DB4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4612-E451-4AF4-9917-1DA7C91A1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2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13224A-3FE1-4704-A829-780CA540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642937"/>
            <a:ext cx="95154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DE37B82-13BE-4F06-A8DC-8F8B3F54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65" y="733667"/>
            <a:ext cx="8406070" cy="53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4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6D9A67E-B956-4E82-AEDD-44EF188B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7" y="58634"/>
            <a:ext cx="5300870" cy="67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DCD7A5-C4E6-4D13-90D5-CC216C54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334769"/>
            <a:ext cx="7991061" cy="63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1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5D6FBC-646C-4B14-870E-9BBC5CF6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0" y="515407"/>
            <a:ext cx="7797998" cy="59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94B0C1-84FF-4BE2-B326-6818B5C01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0" y="583096"/>
            <a:ext cx="11554422" cy="54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0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F7D4315-6ECC-41E2-9676-96BE4B502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60" y="291712"/>
            <a:ext cx="6115879" cy="62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50EBB3-205A-45CD-9186-877426EB9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74" y="-8969"/>
            <a:ext cx="7553739" cy="68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0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1DDB709-DC0A-4953-81D2-D8371353A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517" y="172277"/>
            <a:ext cx="5521448" cy="66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641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4</cp:revision>
  <dcterms:created xsi:type="dcterms:W3CDTF">2019-09-23T15:11:35Z</dcterms:created>
  <dcterms:modified xsi:type="dcterms:W3CDTF">2019-10-09T10:19:42Z</dcterms:modified>
</cp:coreProperties>
</file>