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6" r:id="rId16"/>
    <p:sldId id="274" r:id="rId17"/>
    <p:sldId id="275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6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77FB4A-BBE6-4B11-B034-3C4B20731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E5B46A9-2572-4230-A904-94650FCA1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5ED0C-F9A8-44C9-88E7-19B040C4B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BBDF-4DCC-4CB1-889B-96696704D9A6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AC9517-E73E-4D64-B004-14F459989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70FBC9-AEF0-4B1C-A4DC-BC70A9CD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A278-A474-4403-96E0-80A00F2AF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507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BC4F08-F9B2-402F-B26D-D8666E608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4B86FC0-D5F7-4BF0-B095-3CB2B8BE1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977719-DD29-450B-975B-8AFA63EF4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BBDF-4DCC-4CB1-889B-96696704D9A6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99B215-9CCB-465E-A746-92BBF6A23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CD8710-0B56-4D8E-9234-4FF9CD7F1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A278-A474-4403-96E0-80A00F2AF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5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CF0E178-43BB-455F-9064-CBF677FE5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E025305-DE0A-4AC3-B18F-3630AD6F2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7DA67C-83CB-4B07-879C-4B2F6C7C4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BBDF-4DCC-4CB1-889B-96696704D9A6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DC335E-4C6D-4E94-BA55-4A6D59159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E5BA80-24B2-4D06-BA20-2F9A2A1F9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A278-A474-4403-96E0-80A00F2AF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38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F79DA3-CD64-4611-A71B-2183CA82D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915A4F-F84C-4DAE-A17F-34D6EBC62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28F667-E85A-4F79-ADDA-517BED2DE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BBDF-4DCC-4CB1-889B-96696704D9A6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669758-887A-4046-910A-EE3381CD1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DCEEEF-1FE6-4BAC-9E9C-8F224EFB9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A278-A474-4403-96E0-80A00F2AF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00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372C1E-FA4C-48DC-83CC-D05F213FB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366A77-78A5-46EC-A77C-A7313A461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9E02BF-005F-4FA3-9079-0808FD7D8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BBDF-4DCC-4CB1-889B-96696704D9A6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F562C1-C074-4A30-AA04-DCE8211F6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112AF9-AAF8-4AD9-B2E5-C769A5ADA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A278-A474-4403-96E0-80A00F2AF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70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B32D0E-5D1E-46F1-BD6E-7DC6EA8E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B7C956-7C01-489C-A9A3-FADCF4DB1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B5D3BE6-76AF-4581-A916-C2C0374FF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6532FF-A71A-4E8B-B542-C1802632A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BBDF-4DCC-4CB1-889B-96696704D9A6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578EF0-9655-42D4-9D6F-7A7E9765B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DD62BE-DBAF-40DA-BB5A-5AC60A9E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A278-A474-4403-96E0-80A00F2AF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30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8E24C5-592A-4E11-9198-F0F975A0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DACF40-C478-4E6A-B52D-E9097ADE8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71664-4100-48AA-A03A-927267ED1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27FA3C8-2310-4F1D-BC44-CC75DF3EB8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3FF1657-8FB5-408F-BA12-5C4BD168CD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D0B0AFD-E583-490C-8BC3-C4E20B83B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BBDF-4DCC-4CB1-889B-96696704D9A6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1849C98-0B6A-4576-8E31-59AAAFF6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BD21ED9-185B-4A55-A45E-485E85E9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A278-A474-4403-96E0-80A00F2AF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79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EC8F01-6766-48CD-A15E-B80BEE415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49B0516-2E87-4C97-A3B6-870B67989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BBDF-4DCC-4CB1-889B-96696704D9A6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C67FC99-6178-4DAD-B89F-5A712DD7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AEE708-7755-4275-AA88-2FD24286B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A278-A474-4403-96E0-80A00F2AF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958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B6469AE-6647-44AB-8D29-11F0A7E42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BBDF-4DCC-4CB1-889B-96696704D9A6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CC7C23F-A738-4781-A2FC-1D960A98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492924-EB4C-45A2-923E-6AACAD820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A278-A474-4403-96E0-80A00F2AF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764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1A80DD-00F4-400D-91A8-702B25B8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9BD47-D07A-40EC-8F55-E7D95FB09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B12DB0-8AAA-458A-85DE-19C154D59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C81F5F0-7A15-4DBB-924E-9D897DC3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BBDF-4DCC-4CB1-889B-96696704D9A6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19B00E-F154-4A09-99EE-587D4BA0A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9B451D-37ED-4A20-B724-332D68567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A278-A474-4403-96E0-80A00F2AF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253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340AC7-A931-4420-ACA9-7DC818386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3586B21-17A1-43D0-9399-25FD6593F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A9E911-5888-4598-B27F-BDA6EAA35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98D7EE9-4D02-4189-BE48-F62CE1312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BBDF-4DCC-4CB1-889B-96696704D9A6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1EB23B-8CB8-4C42-ADB3-DEB068608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5DA5F8-B9AA-4EA9-B3BE-10467DAA3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A278-A474-4403-96E0-80A00F2AF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03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F2B3279-AEC9-472C-A5A7-CB89F63A4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9CD686-8E4D-49F7-B2DA-DFE8FBFFA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5C5CFB-89BB-4DCB-B85E-B948A39DBC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0BBDF-4DCC-4CB1-889B-96696704D9A6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2E5002-4E7C-4C91-B438-6E82F53E5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4F31EF-5D52-45E1-BAAB-71F2FCB2E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DA278-A474-4403-96E0-80A00F2AF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487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b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b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20D60D5-0CFB-4F94-8E90-FECBC2197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834"/>
            <a:ext cx="12192000" cy="5578331"/>
          </a:xfrm>
          <a:prstGeom prst="rect">
            <a:avLst/>
          </a:prstGeom>
        </p:spPr>
      </p:pic>
      <p:sp>
        <p:nvSpPr>
          <p:cNvPr id="4" name="Flèche : bas 3">
            <a:extLst>
              <a:ext uri="{FF2B5EF4-FFF2-40B4-BE49-F238E27FC236}">
                <a16:creationId xmlns:a16="http://schemas.microsoft.com/office/drawing/2014/main" id="{ED774B2C-E631-4C45-B9FB-7FBBB396CD21}"/>
              </a:ext>
            </a:extLst>
          </p:cNvPr>
          <p:cNvSpPr/>
          <p:nvPr/>
        </p:nvSpPr>
        <p:spPr>
          <a:xfrm rot="5400000">
            <a:off x="4399722" y="4253948"/>
            <a:ext cx="543339" cy="153725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71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02A984B-FCD6-4D22-87BC-4DE03B17B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148"/>
            <a:ext cx="12192000" cy="5533704"/>
          </a:xfrm>
          <a:prstGeom prst="rect">
            <a:avLst/>
          </a:prstGeom>
        </p:spPr>
      </p:pic>
      <p:sp>
        <p:nvSpPr>
          <p:cNvPr id="4" name="Flèche : bas 3">
            <a:extLst>
              <a:ext uri="{FF2B5EF4-FFF2-40B4-BE49-F238E27FC236}">
                <a16:creationId xmlns:a16="http://schemas.microsoft.com/office/drawing/2014/main" id="{3BD0AD1A-6E4D-4BA0-89C2-B1771CAC298E}"/>
              </a:ext>
            </a:extLst>
          </p:cNvPr>
          <p:cNvSpPr/>
          <p:nvPr/>
        </p:nvSpPr>
        <p:spPr>
          <a:xfrm rot="16200000">
            <a:off x="1656521" y="39760"/>
            <a:ext cx="543339" cy="153725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897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D4BA5E8-E22A-428E-814E-79317E52F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09"/>
            <a:ext cx="12192000" cy="5596182"/>
          </a:xfrm>
          <a:prstGeom prst="rect">
            <a:avLst/>
          </a:prstGeom>
        </p:spPr>
      </p:pic>
      <p:sp>
        <p:nvSpPr>
          <p:cNvPr id="4" name="Flèche : bas 3">
            <a:extLst>
              <a:ext uri="{FF2B5EF4-FFF2-40B4-BE49-F238E27FC236}">
                <a16:creationId xmlns:a16="http://schemas.microsoft.com/office/drawing/2014/main" id="{B2AF1C21-CDCB-4FC1-8E05-36CECA14D562}"/>
              </a:ext>
            </a:extLst>
          </p:cNvPr>
          <p:cNvSpPr/>
          <p:nvPr/>
        </p:nvSpPr>
        <p:spPr>
          <a:xfrm rot="16200000">
            <a:off x="10098157" y="-13250"/>
            <a:ext cx="543339" cy="153725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25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7664D56-1D83-4845-AFFD-CB6432CB6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984"/>
            <a:ext cx="12192000" cy="5614032"/>
          </a:xfrm>
          <a:prstGeom prst="rect">
            <a:avLst/>
          </a:prstGeom>
        </p:spPr>
      </p:pic>
      <p:sp>
        <p:nvSpPr>
          <p:cNvPr id="4" name="Flèche : bas 3">
            <a:extLst>
              <a:ext uri="{FF2B5EF4-FFF2-40B4-BE49-F238E27FC236}">
                <a16:creationId xmlns:a16="http://schemas.microsoft.com/office/drawing/2014/main" id="{93008311-DCA9-4F91-8FBE-FED87523A672}"/>
              </a:ext>
            </a:extLst>
          </p:cNvPr>
          <p:cNvSpPr/>
          <p:nvPr/>
        </p:nvSpPr>
        <p:spPr>
          <a:xfrm rot="16200000">
            <a:off x="2570922" y="3856387"/>
            <a:ext cx="543339" cy="153725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 : bas 4">
            <a:extLst>
              <a:ext uri="{FF2B5EF4-FFF2-40B4-BE49-F238E27FC236}">
                <a16:creationId xmlns:a16="http://schemas.microsoft.com/office/drawing/2014/main" id="{F14330DF-52E3-4480-9E78-C6F4C31F979B}"/>
              </a:ext>
            </a:extLst>
          </p:cNvPr>
          <p:cNvSpPr/>
          <p:nvPr/>
        </p:nvSpPr>
        <p:spPr>
          <a:xfrm rot="16200000">
            <a:off x="7209183" y="4313592"/>
            <a:ext cx="543339" cy="153725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21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8B37B9A-2FDA-4BFD-A9EA-AB51922C6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09"/>
            <a:ext cx="12192000" cy="5596182"/>
          </a:xfrm>
          <a:prstGeom prst="rect">
            <a:avLst/>
          </a:prstGeom>
        </p:spPr>
      </p:pic>
      <p:sp>
        <p:nvSpPr>
          <p:cNvPr id="4" name="Flèche : bas 3">
            <a:extLst>
              <a:ext uri="{FF2B5EF4-FFF2-40B4-BE49-F238E27FC236}">
                <a16:creationId xmlns:a16="http://schemas.microsoft.com/office/drawing/2014/main" id="{0BDBD974-987D-4791-BF4D-348D8722B19B}"/>
              </a:ext>
            </a:extLst>
          </p:cNvPr>
          <p:cNvSpPr/>
          <p:nvPr/>
        </p:nvSpPr>
        <p:spPr>
          <a:xfrm rot="16200000">
            <a:off x="4518992" y="3021496"/>
            <a:ext cx="543339" cy="153725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03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37B281F-200D-41EE-899B-61A55FBD5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834"/>
            <a:ext cx="12192000" cy="5578331"/>
          </a:xfrm>
          <a:prstGeom prst="rect">
            <a:avLst/>
          </a:prstGeom>
        </p:spPr>
      </p:pic>
      <p:sp>
        <p:nvSpPr>
          <p:cNvPr id="4" name="Flèche : bas 3">
            <a:extLst>
              <a:ext uri="{FF2B5EF4-FFF2-40B4-BE49-F238E27FC236}">
                <a16:creationId xmlns:a16="http://schemas.microsoft.com/office/drawing/2014/main" id="{B0C9E0B9-0DD5-4E90-968D-64DCE67BFCA5}"/>
              </a:ext>
            </a:extLst>
          </p:cNvPr>
          <p:cNvSpPr/>
          <p:nvPr/>
        </p:nvSpPr>
        <p:spPr>
          <a:xfrm rot="16200000">
            <a:off x="2769705" y="1179448"/>
            <a:ext cx="543339" cy="153725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 : bas 4">
            <a:extLst>
              <a:ext uri="{FF2B5EF4-FFF2-40B4-BE49-F238E27FC236}">
                <a16:creationId xmlns:a16="http://schemas.microsoft.com/office/drawing/2014/main" id="{EA776FFC-8279-4921-B356-D0BB27F92AE6}"/>
              </a:ext>
            </a:extLst>
          </p:cNvPr>
          <p:cNvSpPr/>
          <p:nvPr/>
        </p:nvSpPr>
        <p:spPr>
          <a:xfrm rot="5400000">
            <a:off x="7924800" y="2517916"/>
            <a:ext cx="543339" cy="153725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74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5258591-2B5A-4FCA-9494-76B54B89A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221"/>
            <a:ext cx="12192000" cy="5683557"/>
          </a:xfrm>
          <a:prstGeom prst="rect">
            <a:avLst/>
          </a:prstGeom>
        </p:spPr>
      </p:pic>
      <p:sp>
        <p:nvSpPr>
          <p:cNvPr id="4" name="Flèche : bas 3">
            <a:extLst>
              <a:ext uri="{FF2B5EF4-FFF2-40B4-BE49-F238E27FC236}">
                <a16:creationId xmlns:a16="http://schemas.microsoft.com/office/drawing/2014/main" id="{66078FF1-53B5-4BFF-B600-D2D12B9C2004}"/>
              </a:ext>
            </a:extLst>
          </p:cNvPr>
          <p:cNvSpPr/>
          <p:nvPr/>
        </p:nvSpPr>
        <p:spPr>
          <a:xfrm rot="5400000">
            <a:off x="1948068" y="954158"/>
            <a:ext cx="543339" cy="153725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497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3213AC0-810C-470A-A540-F16E45600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81" y="1009312"/>
            <a:ext cx="11193437" cy="4839375"/>
          </a:xfrm>
          <a:prstGeom prst="rect">
            <a:avLst/>
          </a:prstGeom>
        </p:spPr>
      </p:pic>
      <p:sp>
        <p:nvSpPr>
          <p:cNvPr id="4" name="Flèche : bas 3">
            <a:extLst>
              <a:ext uri="{FF2B5EF4-FFF2-40B4-BE49-F238E27FC236}">
                <a16:creationId xmlns:a16="http://schemas.microsoft.com/office/drawing/2014/main" id="{0E4A922C-00C6-4442-895F-0CE350BED1CF}"/>
              </a:ext>
            </a:extLst>
          </p:cNvPr>
          <p:cNvSpPr/>
          <p:nvPr/>
        </p:nvSpPr>
        <p:spPr>
          <a:xfrm rot="5400000">
            <a:off x="4412973" y="821638"/>
            <a:ext cx="543339" cy="153725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 : bas 4">
            <a:extLst>
              <a:ext uri="{FF2B5EF4-FFF2-40B4-BE49-F238E27FC236}">
                <a16:creationId xmlns:a16="http://schemas.microsoft.com/office/drawing/2014/main" id="{868648B2-32E3-4BB6-8AA3-92DD5740C068}"/>
              </a:ext>
            </a:extLst>
          </p:cNvPr>
          <p:cNvSpPr/>
          <p:nvPr/>
        </p:nvSpPr>
        <p:spPr>
          <a:xfrm rot="5400000">
            <a:off x="4943061" y="1700765"/>
            <a:ext cx="543339" cy="153725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15389311-6078-47D8-A0EA-7A1E1BBE8B68}"/>
              </a:ext>
            </a:extLst>
          </p:cNvPr>
          <p:cNvSpPr/>
          <p:nvPr/>
        </p:nvSpPr>
        <p:spPr>
          <a:xfrm rot="5400000">
            <a:off x="4174434" y="2660373"/>
            <a:ext cx="543339" cy="153725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5F81ADC1-39FC-49BF-B188-99F2C61A73A4}"/>
              </a:ext>
            </a:extLst>
          </p:cNvPr>
          <p:cNvSpPr/>
          <p:nvPr/>
        </p:nvSpPr>
        <p:spPr>
          <a:xfrm rot="5400000">
            <a:off x="7460974" y="3366054"/>
            <a:ext cx="543339" cy="153725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BD75AE44-96C7-4FE1-8D05-849E007945F0}"/>
              </a:ext>
            </a:extLst>
          </p:cNvPr>
          <p:cNvSpPr/>
          <p:nvPr/>
        </p:nvSpPr>
        <p:spPr>
          <a:xfrm rot="5400000">
            <a:off x="3500900" y="3799087"/>
            <a:ext cx="543339" cy="153725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id="{96BE8EDC-B8FE-4037-8DBE-64FC13332C1A}"/>
              </a:ext>
            </a:extLst>
          </p:cNvPr>
          <p:cNvSpPr/>
          <p:nvPr/>
        </p:nvSpPr>
        <p:spPr>
          <a:xfrm rot="5400000">
            <a:off x="4068418" y="4499111"/>
            <a:ext cx="543339" cy="153725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01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FC316B4-EF9F-46EF-BFB7-24A9C5A6F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117"/>
            <a:ext cx="12192000" cy="5167766"/>
          </a:xfrm>
          <a:prstGeom prst="rect">
            <a:avLst/>
          </a:prstGeom>
        </p:spPr>
      </p:pic>
      <p:sp>
        <p:nvSpPr>
          <p:cNvPr id="4" name="Flèche : bas 3">
            <a:extLst>
              <a:ext uri="{FF2B5EF4-FFF2-40B4-BE49-F238E27FC236}">
                <a16:creationId xmlns:a16="http://schemas.microsoft.com/office/drawing/2014/main" id="{9676B4D6-6AA1-419C-B8AA-5AD29D0F6F5E}"/>
              </a:ext>
            </a:extLst>
          </p:cNvPr>
          <p:cNvSpPr/>
          <p:nvPr/>
        </p:nvSpPr>
        <p:spPr>
          <a:xfrm rot="16200000">
            <a:off x="3591339" y="3843134"/>
            <a:ext cx="543339" cy="153725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 : bas 4">
            <a:extLst>
              <a:ext uri="{FF2B5EF4-FFF2-40B4-BE49-F238E27FC236}">
                <a16:creationId xmlns:a16="http://schemas.microsoft.com/office/drawing/2014/main" id="{BBE4B1C1-AF65-408D-B332-98BD42A1E9D6}"/>
              </a:ext>
            </a:extLst>
          </p:cNvPr>
          <p:cNvSpPr/>
          <p:nvPr/>
        </p:nvSpPr>
        <p:spPr>
          <a:xfrm rot="16200000">
            <a:off x="7076661" y="3180525"/>
            <a:ext cx="543339" cy="153725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91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48084C0-5F8E-40BD-816F-436F9AFD5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9998"/>
            <a:ext cx="12192000" cy="5498003"/>
          </a:xfrm>
          <a:prstGeom prst="rect">
            <a:avLst/>
          </a:prstGeom>
        </p:spPr>
      </p:pic>
      <p:sp>
        <p:nvSpPr>
          <p:cNvPr id="4" name="Flèche : bas 3">
            <a:extLst>
              <a:ext uri="{FF2B5EF4-FFF2-40B4-BE49-F238E27FC236}">
                <a16:creationId xmlns:a16="http://schemas.microsoft.com/office/drawing/2014/main" id="{107BB20B-2ADA-4BCA-998F-E17D405B1284}"/>
              </a:ext>
            </a:extLst>
          </p:cNvPr>
          <p:cNvSpPr/>
          <p:nvPr/>
        </p:nvSpPr>
        <p:spPr>
          <a:xfrm rot="16200000">
            <a:off x="755373" y="2517915"/>
            <a:ext cx="543339" cy="153725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 : bas 4">
            <a:extLst>
              <a:ext uri="{FF2B5EF4-FFF2-40B4-BE49-F238E27FC236}">
                <a16:creationId xmlns:a16="http://schemas.microsoft.com/office/drawing/2014/main" id="{BB1F78D4-644C-44FE-92A0-355A1B479EEB}"/>
              </a:ext>
            </a:extLst>
          </p:cNvPr>
          <p:cNvSpPr/>
          <p:nvPr/>
        </p:nvSpPr>
        <p:spPr>
          <a:xfrm rot="16200000">
            <a:off x="755374" y="3107639"/>
            <a:ext cx="543339" cy="153725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70C86A87-911F-41AB-B7AE-67CE3F640EFB}"/>
              </a:ext>
            </a:extLst>
          </p:cNvPr>
          <p:cNvSpPr/>
          <p:nvPr/>
        </p:nvSpPr>
        <p:spPr>
          <a:xfrm rot="16200000">
            <a:off x="755373" y="3697363"/>
            <a:ext cx="543339" cy="153725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0747BBC3-0E24-423B-AE03-305831ABAD25}"/>
              </a:ext>
            </a:extLst>
          </p:cNvPr>
          <p:cNvSpPr/>
          <p:nvPr/>
        </p:nvSpPr>
        <p:spPr>
          <a:xfrm rot="16200000">
            <a:off x="755373" y="4287087"/>
            <a:ext cx="543339" cy="153725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264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3910BE6-63A8-41CE-A4D8-57BEA4518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723"/>
            <a:ext cx="12192000" cy="5564553"/>
          </a:xfrm>
          <a:prstGeom prst="rect">
            <a:avLst/>
          </a:prstGeom>
        </p:spPr>
      </p:pic>
      <p:sp>
        <p:nvSpPr>
          <p:cNvPr id="4" name="Flèche : bas 3">
            <a:extLst>
              <a:ext uri="{FF2B5EF4-FFF2-40B4-BE49-F238E27FC236}">
                <a16:creationId xmlns:a16="http://schemas.microsoft.com/office/drawing/2014/main" id="{8F86379E-8D15-4361-A807-DE6A1CFF04C3}"/>
              </a:ext>
            </a:extLst>
          </p:cNvPr>
          <p:cNvSpPr/>
          <p:nvPr/>
        </p:nvSpPr>
        <p:spPr>
          <a:xfrm rot="16200000">
            <a:off x="2544418" y="4081674"/>
            <a:ext cx="543339" cy="153725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62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C6DC762-78DE-40AB-A82D-898B32F44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859"/>
            <a:ext cx="12192000" cy="5600282"/>
          </a:xfrm>
          <a:prstGeom prst="rect">
            <a:avLst/>
          </a:prstGeom>
        </p:spPr>
      </p:pic>
      <p:sp>
        <p:nvSpPr>
          <p:cNvPr id="4" name="Flèche : bas 3">
            <a:extLst>
              <a:ext uri="{FF2B5EF4-FFF2-40B4-BE49-F238E27FC236}">
                <a16:creationId xmlns:a16="http://schemas.microsoft.com/office/drawing/2014/main" id="{765C402E-713A-4653-AF3D-35C20C800415}"/>
              </a:ext>
            </a:extLst>
          </p:cNvPr>
          <p:cNvSpPr/>
          <p:nvPr/>
        </p:nvSpPr>
        <p:spPr>
          <a:xfrm rot="5400000">
            <a:off x="10747513" y="2388705"/>
            <a:ext cx="543339" cy="153725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87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73501E0-A241-49D9-AA49-CEB7B17D7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685"/>
            <a:ext cx="12192000" cy="5542630"/>
          </a:xfrm>
          <a:prstGeom prst="rect">
            <a:avLst/>
          </a:prstGeom>
        </p:spPr>
      </p:pic>
      <p:sp>
        <p:nvSpPr>
          <p:cNvPr id="4" name="Flèche : bas 3">
            <a:extLst>
              <a:ext uri="{FF2B5EF4-FFF2-40B4-BE49-F238E27FC236}">
                <a16:creationId xmlns:a16="http://schemas.microsoft.com/office/drawing/2014/main" id="{6EBCD8E7-F530-4843-AABF-225F033E501A}"/>
              </a:ext>
            </a:extLst>
          </p:cNvPr>
          <p:cNvSpPr/>
          <p:nvPr/>
        </p:nvSpPr>
        <p:spPr>
          <a:xfrm rot="5400000">
            <a:off x="10575235" y="2388705"/>
            <a:ext cx="543339" cy="153725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88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2B7967C-4FCF-49C0-8E60-DD8387F04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685"/>
            <a:ext cx="12192000" cy="5542630"/>
          </a:xfrm>
          <a:prstGeom prst="rect">
            <a:avLst/>
          </a:prstGeom>
        </p:spPr>
      </p:pic>
      <p:sp>
        <p:nvSpPr>
          <p:cNvPr id="4" name="Flèche : bas 3">
            <a:extLst>
              <a:ext uri="{FF2B5EF4-FFF2-40B4-BE49-F238E27FC236}">
                <a16:creationId xmlns:a16="http://schemas.microsoft.com/office/drawing/2014/main" id="{C2319970-D1F6-4DA9-B10F-5407B09297B2}"/>
              </a:ext>
            </a:extLst>
          </p:cNvPr>
          <p:cNvSpPr/>
          <p:nvPr/>
        </p:nvSpPr>
        <p:spPr>
          <a:xfrm rot="16200000">
            <a:off x="3962400" y="4081672"/>
            <a:ext cx="543339" cy="153725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63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1F2B6D6-1721-48BA-B0ED-C0559E8BE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984"/>
            <a:ext cx="12192000" cy="5614032"/>
          </a:xfrm>
          <a:prstGeom prst="rect">
            <a:avLst/>
          </a:prstGeom>
        </p:spPr>
      </p:pic>
      <p:sp>
        <p:nvSpPr>
          <p:cNvPr id="4" name="Flèche : bas 3">
            <a:extLst>
              <a:ext uri="{FF2B5EF4-FFF2-40B4-BE49-F238E27FC236}">
                <a16:creationId xmlns:a16="http://schemas.microsoft.com/office/drawing/2014/main" id="{FEDD4469-573C-464F-A41F-8346E4BE48C7}"/>
              </a:ext>
            </a:extLst>
          </p:cNvPr>
          <p:cNvSpPr/>
          <p:nvPr/>
        </p:nvSpPr>
        <p:spPr>
          <a:xfrm rot="16200000">
            <a:off x="1669773" y="4784039"/>
            <a:ext cx="543339" cy="153725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83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D1C1B48-6809-4E8B-AD39-5009B2799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834"/>
            <a:ext cx="12192000" cy="5578331"/>
          </a:xfrm>
          <a:prstGeom prst="rect">
            <a:avLst/>
          </a:prstGeom>
        </p:spPr>
      </p:pic>
      <p:sp>
        <p:nvSpPr>
          <p:cNvPr id="4" name="Flèche : bas 3">
            <a:extLst>
              <a:ext uri="{FF2B5EF4-FFF2-40B4-BE49-F238E27FC236}">
                <a16:creationId xmlns:a16="http://schemas.microsoft.com/office/drawing/2014/main" id="{A6CA5E21-818A-4CD3-962A-4A4BD76AEB76}"/>
              </a:ext>
            </a:extLst>
          </p:cNvPr>
          <p:cNvSpPr/>
          <p:nvPr/>
        </p:nvSpPr>
        <p:spPr>
          <a:xfrm rot="5400000">
            <a:off x="10548732" y="5009325"/>
            <a:ext cx="543339" cy="153725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50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60E4779-4354-4B23-881F-F90270696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035"/>
            <a:ext cx="12192000" cy="5631929"/>
          </a:xfrm>
          <a:prstGeom prst="rect">
            <a:avLst/>
          </a:prstGeom>
        </p:spPr>
      </p:pic>
      <p:sp>
        <p:nvSpPr>
          <p:cNvPr id="4" name="Flèche : bas 3">
            <a:extLst>
              <a:ext uri="{FF2B5EF4-FFF2-40B4-BE49-F238E27FC236}">
                <a16:creationId xmlns:a16="http://schemas.microsoft.com/office/drawing/2014/main" id="{5916D757-672C-45C6-BEE6-B4C1223C1B04}"/>
              </a:ext>
            </a:extLst>
          </p:cNvPr>
          <p:cNvSpPr/>
          <p:nvPr/>
        </p:nvSpPr>
        <p:spPr>
          <a:xfrm rot="16200000">
            <a:off x="1643270" y="2932042"/>
            <a:ext cx="543339" cy="153725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30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Grand écran</PresentationFormat>
  <Paragraphs>0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</dc:creator>
  <cp:lastModifiedBy>Olivier</cp:lastModifiedBy>
  <cp:revision>3</cp:revision>
  <dcterms:created xsi:type="dcterms:W3CDTF">2021-07-13T06:55:51Z</dcterms:created>
  <dcterms:modified xsi:type="dcterms:W3CDTF">2021-07-13T07:19:54Z</dcterms:modified>
</cp:coreProperties>
</file>