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34D5EA-2B21-4A9F-9C72-E93BF7992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2A9AEF-B197-441C-ABCD-E485E9EE73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0A79D4-4C8D-4162-A7C7-6C03CDD8E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8407F9-6A10-4BFA-8C99-F3ED76208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A31A2B-FE76-40BA-A421-DE31BB363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38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BFD63B-8A8E-4928-9BCD-D1F0C4F7B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FEC934F-EFD8-4340-85BB-0007C0856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885FD7-8247-4083-8DC4-A90C1C3B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D50730-C626-4130-B31B-7F4E74D2C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AA1A0C-8A18-4533-8498-8D85746CA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9644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5309791-AFE9-43F8-A36E-6F09E0E631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E8A21F5-4543-43A5-A78D-C818B7A3E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944B17F-2F6B-40FF-8610-BEDA14387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81E64F-33BF-413E-A6F4-BD77CF384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8C62FE-ED88-4224-A0FD-3518C511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146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AF3ADC-2AE3-48E8-968B-8D5F05914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7D6297-D6B0-4462-A006-E635775D3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F2BA94-8EFF-4626-9EA6-BAFCEF86A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157DA0-D306-4FD4-BE60-A86CBD033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91616F-E1AA-4996-9B3E-8452D6D0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94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10A51E-1D33-45F0-9CF8-61B4EDF64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2D4C75-2E8A-4010-B96F-2FC92051B3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2D1385-E09E-4B1C-BF9C-E33F82A5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F347AB-291C-4271-A5DC-4AD731759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36ADFA-0AF1-47D9-8D12-51AA1A34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453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C6584E-F0BE-4182-8975-55C2816D9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EB722F-8190-46BA-A523-1486BFD685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3CCCC2-D4E4-47B4-861A-0D0FBA20A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53739F-D101-4012-9996-61F41919F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83D7C1-7CE9-4389-9133-DBB68D266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BC417F3-BBFD-4425-B64A-FF2BCCFC4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09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15B854-BAE6-48EB-8909-80FD360CD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28BE87-0FC6-4272-877F-81D0EE1A6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C64B36E-1C34-4CA8-BF42-3188672427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1AEABFB-6D0C-45E7-B7CE-9A5CA8DBD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A2F2C68-F65B-4393-ABFE-AEEA37930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90918D-8295-4C0C-9B98-B1B51C57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DD6759A-59AD-47B0-B64C-84DD3F38D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7BFC6D3-3BB3-4BD4-89AE-CCB7F53E4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9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10A45-C41C-4D9A-A8C9-9ABC268D6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2CEDE63-7AEB-4E21-AA66-57F70C72E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3A614A8-8A24-4E23-917D-33C71BCF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A871BB7-777B-4711-89C7-953000DD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0084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796D4F-2700-4D78-AB05-8608CFA68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C2CD402-D115-4EEA-B795-A27DEBBB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9D66753-B797-4CBA-9B19-9C6FE2866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4505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9B2FE8-143A-4D5A-BD29-6FF4DEB17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DFF563-A145-42DE-A168-9183B8805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D1B36F6-D59A-463D-AC28-3FC1A6BFE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BF3375-792A-4CC2-BBE1-13F129B5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64EC7C-F768-4529-9600-1D9D851D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B7E4D9-262B-471C-8C54-F246FD8A6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3188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11BE3-73C4-490B-8A95-819DD33B4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70F003-C248-400E-83CA-8B201BAB6E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FECD75F-4950-4B3E-91D2-FFEEBCEA3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01F63B-6513-4717-A35D-3234EBE04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E107AE-415B-482B-BF9C-004AA32C8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BDCF91-CD41-48E8-9D84-32ABE8474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872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9A9A1E9-5F6D-4EBB-9474-01E06231B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255A03F-70F6-4ACF-A39A-87AE278F65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7987C5-5D91-452C-A38C-F26C669A98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57B72-0B2B-4112-9285-AA8CB7A091C8}" type="datetimeFigureOut">
              <a:rPr lang="fr-FR" smtClean="0"/>
              <a:t>07/12/2019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2279C0-DB34-4CD1-A02D-EA9EFCF60C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8AC66F-018F-4C85-912D-73B7B2E25D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C37DC-8720-4CB9-B6EB-F2F55C4B95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90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DDF1F19E-EA15-42BB-8582-EDEFC12EB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99" y="0"/>
            <a:ext cx="8123584" cy="6677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30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767FDFB-D919-47D1-B375-1A100BA78E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1933575"/>
            <a:ext cx="11391900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47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FF24A75B-AEFC-4406-B06A-EB5027581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146" y="321365"/>
            <a:ext cx="11429894" cy="621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438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276873CF-FB18-4BAF-BC17-EBFA26502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1220"/>
            <a:ext cx="6054399" cy="1193110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BAEC86E1-9861-4C2E-8369-831E85EC08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20348"/>
            <a:ext cx="6098071" cy="349194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C5684F11-77E1-4C64-954C-7DFFA18338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1277" y="821220"/>
            <a:ext cx="6054397" cy="5450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686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2019-12-07T10:42:11Z</dcterms:created>
  <dcterms:modified xsi:type="dcterms:W3CDTF">2019-12-07T10:46:17Z</dcterms:modified>
</cp:coreProperties>
</file>