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1" r:id="rId8"/>
    <p:sldId id="262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D47F30-F6A9-40FF-905A-C53AFB360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3D832B-BDFC-455A-9AF0-D8BFA9467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328AD4-8DDB-4ECF-A54B-C95F8437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4155-8F16-4924-8971-4A89BFC233C2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EB6E23-DD0C-4807-BFE1-2D5C041FB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CDDF47-F830-40F2-8106-AAC9DEE3F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A7AF-9390-4C11-A3C6-5D4DD887C8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28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C4AC7A-8F5B-4F77-942A-802FCAF0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E60A983-9800-40C0-89A2-105F5EEA3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EBE29F-11F9-42F9-9658-67035A70E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4155-8F16-4924-8971-4A89BFC233C2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3CE593-8120-4BAC-8F50-E81AFBD4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B0A0A3-73E0-4938-8830-83D9C7431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A7AF-9390-4C11-A3C6-5D4DD887C8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95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D7CFCF2-49E4-4D04-90A7-0CCA81642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C9D474-A0F6-4286-A7DA-FF8CA4E28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BB72F9-9BB7-46E3-A594-B7F5F8FCD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4155-8F16-4924-8971-4A89BFC233C2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8398F9-6682-4096-AE0E-CB6C0075B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24AFF2-7F6A-4D83-ABDF-2FD9B98F7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A7AF-9390-4C11-A3C6-5D4DD887C8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98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D652EE-F0B5-4DC0-AEDF-4C4E15EB8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706B71-171C-41E4-B45E-AD3B229FB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3B67A0-BB5B-4411-A417-FC34BB25E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4155-8F16-4924-8971-4A89BFC233C2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98335A-609C-42A8-BABB-FAB5233C1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C6986E-CE26-4FEC-A730-81E98E6D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A7AF-9390-4C11-A3C6-5D4DD887C8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25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09AB07-89EF-4522-B912-2D341F3F3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6E2BFE-5AA3-4AE6-A17F-BDD678539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233869-ED0C-484E-ACE0-5A5D3A373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4155-8F16-4924-8971-4A89BFC233C2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C4F4F7-3C16-4E55-B74D-5BD79788F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86D1CA-F9D7-4095-8E30-8BA8C9D7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A7AF-9390-4C11-A3C6-5D4DD887C8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17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18CDDE-1064-4FC1-969A-DC54E89AD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9E8AE2-CB30-48CF-9BDF-7BB228CC0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7B6E61-1EF0-4C36-81AD-997DEB86A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106FEB-B7A7-4CFC-9E7A-2C84CCAB0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4155-8F16-4924-8971-4A89BFC233C2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4A4937-33DA-4A71-BA34-066909E72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0FB2FC-1B9C-46B8-96DE-B41CC0ACF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A7AF-9390-4C11-A3C6-5D4DD887C8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99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50090F-FE2D-4F82-B129-B1ACC7B04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876758-D66F-49B6-9980-F2CE76464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0E4DD74-C80B-412D-84D7-8D293F16D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26A7F92-8055-451A-926C-BB1C041DB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32DC98-88AB-4710-936F-360E43AD93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5853616-E76A-4DCE-B942-D10DAAE3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4155-8F16-4924-8971-4A89BFC233C2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F2AEFF7-EB87-4F76-BAAA-4AA10AD5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93E1D59-9209-45A2-92FD-D2324B77E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A7AF-9390-4C11-A3C6-5D4DD887C8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5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935129-0C79-4077-AE78-5A11752E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E7B689-5917-4223-A6E8-3BC63CF24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4155-8F16-4924-8971-4A89BFC233C2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0B2822-5C70-4276-A8E2-7261343BE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9EC02C-B569-459B-968C-C6265C28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A7AF-9390-4C11-A3C6-5D4DD887C8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68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E45FB7-3355-4F09-B105-EF7DF7CF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4155-8F16-4924-8971-4A89BFC233C2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1C20953-3B4D-4B86-8042-FEEBB372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1030E6-BF59-471D-B669-912286ED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A7AF-9390-4C11-A3C6-5D4DD887C8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91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265B6A-1EB0-4B75-B06F-25DE902E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A80332-C644-4CD6-AB56-C6E46CE87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961420-BFDE-400F-8356-1EC2BB818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06BCF1-6B43-4554-9CC5-6F941DD1D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4155-8F16-4924-8971-4A89BFC233C2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DEE086-447D-404D-ABA6-E00DA0E57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933F19-A232-410A-8BCA-B3A4DE523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A7AF-9390-4C11-A3C6-5D4DD887C8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76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0164DF-D470-4BB2-957C-2762A8637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2397DF8-82B5-49AD-B44B-CE2618EC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318CC8-C461-4CDF-8123-BFC173BFE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1CD155-14C5-4375-92D4-FD4200F6D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4155-8F16-4924-8971-4A89BFC233C2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E4D15E-3203-4F8B-AB86-FB92D1DF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705E1A-D3F4-4D67-B496-87189039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A7AF-9390-4C11-A3C6-5D4DD887C8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62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8D14FE-3BDF-456D-89C0-579254AD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500A7E-CCF1-440E-8815-B9BF352E8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27F49C-41ED-49DA-A8EB-8D963A5E0A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24155-8F16-4924-8971-4A89BFC233C2}" type="datetimeFigureOut">
              <a:rPr lang="fr-FR" smtClean="0"/>
              <a:t>11/09/2019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98D6FF-FE4B-42CC-A5BC-776AC4C84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621C7E-AC0B-4B79-8238-ECF12CCCD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DA7AF-9390-4C11-A3C6-5D4DD887C8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46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44B2219-0A2C-4F13-963D-7BE2C753D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709" y="132522"/>
            <a:ext cx="7282069" cy="67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3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BF30FA1-D82F-4D15-B93F-B19726BB5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4" y="1829589"/>
            <a:ext cx="4657932" cy="319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19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C5846D4-5304-48D2-9B54-06117FB5E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009" y="58913"/>
            <a:ext cx="5950225" cy="66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25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8B4F9FA-F4C9-4E31-906F-84443A472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061" y="142073"/>
            <a:ext cx="8388679" cy="656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A611FBA-CE43-49B2-9169-3BBA86583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37" y="198782"/>
            <a:ext cx="11614373" cy="637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2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8DF35F3-755B-450E-BAF7-B3A7D2085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3" y="1073426"/>
            <a:ext cx="12172638" cy="473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74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622D521-FA01-4255-AD47-4B8B74896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728787"/>
            <a:ext cx="118967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74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6503871-D950-4B68-B103-E26218B00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" y="1501844"/>
            <a:ext cx="12191125" cy="385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764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Grand écran</PresentationFormat>
  <Paragraphs>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1</cp:revision>
  <dcterms:created xsi:type="dcterms:W3CDTF">2019-09-11T09:35:22Z</dcterms:created>
  <dcterms:modified xsi:type="dcterms:W3CDTF">2019-09-11T09:42:00Z</dcterms:modified>
</cp:coreProperties>
</file>