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5" r:id="rId9"/>
    <p:sldId id="263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5B5FC-D278-4933-9769-BFB32A74A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207E54-8618-497C-979A-AF2174DE7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6D3F4E-D649-4405-B9E4-3171FFCEC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34826E-ABA1-49DB-9728-EE80D94C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A46C61-E65E-4757-91AA-3A4DB5485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75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98054C-ED2A-4D66-B2C0-083665EF3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D5A3CB-BB7C-40AD-BB35-BE4F034E7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7F2B2C-67B9-4C86-B910-1AC6A262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DE7393-3CC0-495F-9B26-F3171921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219261-A211-4077-89E6-009CB77F9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3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18A5BFA-7199-4CA8-A010-825B48F50D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91E1D2-5198-4C4C-83C6-0A3A92DC7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F4F404-6299-4444-8044-9937CBA8B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ADDD3B-C7C8-4268-8934-144CEE864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CFAABE-50E6-4AF7-A91D-30F77BA06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69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A46A48-648A-48E0-9F41-34533F47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B31DC1-AD48-4A38-9C2B-DBD18C253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FDD3EE-4187-4BBF-91F6-BCB7C37E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2F86E1-764C-42B9-8628-BD098354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4D29FA-E507-4E63-8C84-DB1AC2B7D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69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A2006-B11A-4F2F-B2D7-E59AC9A9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0E9CBB-1CEF-4AB7-84CC-D3505E61F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45791B-8061-4D94-B0D0-E12C2E0B2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B2F914-58C9-450F-961C-9BD16803D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3FF96A-57B9-4C0D-8E48-CD99D1643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81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E38AE4-2F9B-4180-80E3-FC529B209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A37AF2-419F-4772-B184-601D3B7B42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F1740D-2E61-4AD1-B998-2FD10606D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DE2B9E-1430-47F7-A204-EA60C747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EE5495-8FB9-488A-8CF9-FB3DB2F5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FF4064-C470-45AB-995A-DA18147E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62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509A8-BEC2-454A-AAF9-7865CD91E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541522-2C3C-412C-A048-8B5A9B3F2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E3955C-E04D-4F1B-9058-1E85648B9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0148DFA-A481-4304-A77E-C7A5FFF19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79EFC15-0C18-4627-BE87-CBB019B14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E4C8DA-1B6F-421F-A768-420756BCB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5E1EE07-9798-4821-B128-16FD28501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B25EE4B-6101-462B-BAC8-8E1470E4D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88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8AE320-5904-4C23-AB67-00EE9DAC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B9B4045-3A3F-431A-A704-1C2ADF70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2F051C1-A3DD-46B4-AC21-BD4D44ED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38AAB6E-9C2B-4730-9004-2ED15745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31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10BFB9-169C-4517-8546-CB5D6E60A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F429F5-272F-4B44-A4BD-88C59A54E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2AEBE1-89EA-4563-8F93-58F8C881F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42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A17E6-C8B8-4F00-9D28-473F29BD6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E83CB2-CD0B-4392-AAC5-F2A3B7E1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C0E958-98B0-4B9E-96DE-E4659633E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F6581E-4402-46F3-963E-E6C91F2FA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14C033-C848-41D9-83D4-FB7816D0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24BEE8-6D16-4D73-BE23-DB2884571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16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FA54C1-1469-4B53-A568-91DC016D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8FFC02-7DE8-4659-9FB1-2757403CD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CEF84C-4429-48D3-9174-B24C66D87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377E61-7625-41AA-8E2C-16E8B799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ABE8DE-63FC-41CC-A6FD-0E26C1DE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9B821C-FE10-4C05-AF07-FB51800C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36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DFC417-2F9B-41D6-BDDA-ECE996BE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5CD5E3-5E23-45CD-AFA5-ACB2D6538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EED678-049E-424A-B58B-4D83D8949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557A-6270-477C-AF84-6121CAB988F8}" type="datetimeFigureOut">
              <a:rPr lang="fr-FR" smtClean="0"/>
              <a:t>19/05/2021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318095-7E34-462B-BD15-928979FD4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240222-8336-48D3-97F6-4E9A5114BD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DD3ED-997E-4880-94B1-4EC1D2673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03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B4FA763-69F3-4519-B246-CA706F491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638" y="0"/>
            <a:ext cx="5252536" cy="674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36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339A93E-6F90-48F0-8E68-5FB9CFF0D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777" y="1235765"/>
            <a:ext cx="9440446" cy="438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0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5FD025F-6328-404E-A9AF-4DD4708C0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1042987"/>
            <a:ext cx="7820025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32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72D8C1B-FD39-48ED-BFBE-A95C33117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1690687"/>
            <a:ext cx="11601450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15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0261AB7-19BA-40EC-9048-DF08BF701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610" y="2080592"/>
            <a:ext cx="10995289" cy="218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58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FCFDB29-ADD6-4F48-BC77-E7634A861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19" y="1557751"/>
            <a:ext cx="10955690" cy="374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256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1482E7B-31AE-4989-9244-E0CFFBB0E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005" y="1706266"/>
            <a:ext cx="9503989" cy="288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686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5C63ED6-CC2D-4458-9974-759A56B40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" y="1433512"/>
            <a:ext cx="10801350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39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89CC790-FA9D-4280-8199-7B58E647D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01" y="1641406"/>
            <a:ext cx="10672598" cy="35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95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412AB3E-2912-4DEF-B7DF-896D2A914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730" y="164487"/>
            <a:ext cx="9228512" cy="642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134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Grand écran</PresentationFormat>
  <Paragraphs>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2021-05-19T07:17:57Z</dcterms:created>
  <dcterms:modified xsi:type="dcterms:W3CDTF">2021-05-19T07:24:02Z</dcterms:modified>
</cp:coreProperties>
</file>