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95F158-D54E-4621-B8C2-1C3CA7327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65874A-A767-4A41-9381-792E7F289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F3111B-BE49-40BE-8647-82B701257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0F571D-1038-47D8-9584-473A0D968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EAF28C-8271-4F4D-94B3-D4C6177EE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26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B2283-3FDD-4056-8985-16C6BCDB7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C2057C-FFF9-490B-8431-7D4DFD9BF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47C082-A9F5-4D0D-815D-EA67EA487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D97497-E6CD-40E7-BAC2-F5278723F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6F6F24-11AE-46EA-91FD-4BC6F0F33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41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66989EB-C5F2-466E-B879-3091C747E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33FBA2-C688-4E29-944A-15D6FCCBF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573FCB-8686-4129-AC91-1BC514BD8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1E3EB-6F1C-4481-9234-BF8554BE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F6E862-F392-41C1-9946-18A91074B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1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981009-21BB-4426-84F7-849EEBEEE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E87F8A-3191-4A39-B464-89C2545F6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8FC575-7243-4E4C-BC51-BC1DB48A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465081-6FF0-4143-A14F-AE240A09A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674C20-CB63-48F9-B7AD-5A0C084E4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6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971F9-1567-4110-8AD0-49AD5C5A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F15A27-E2CB-4BD6-A488-35A626BA3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B45DA-DA0D-47E2-86AC-24B711AE0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F2981D-E894-4A88-9325-40A255FF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9D4C81-6AD3-4057-938A-A99DA3EF8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261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7DB626-85A3-4FB9-909B-8A1ACE251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B8B968-BA1E-47BC-B67F-59B90D6B71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74FD6D-8BCD-40A9-90C1-455EC178A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03DB9-62F6-46BC-AF4B-27D6E6ACB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ACB82B-BA0C-4493-B5BB-8CC5ECF61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FD919C-0475-42F0-B7A7-B53FA727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08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462566-5365-49D3-9959-BF7299265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BB378E-543E-4C72-BA96-32D5E9B8B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58B9DB-9583-4F17-BAE9-F6F5E1342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DFA35CD-B80F-47B2-8B3E-77764A6D30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2748F4E-ED21-4BA4-ABD3-79FCBCBD22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E7FA920-7574-44BD-A751-475C18CF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6709D69-C6D1-49B5-97A4-8EDCCDFD2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468CB7-88DA-4F31-B98B-B564CDC91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97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10371-D584-4E44-BD1E-8A566127B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59A203-4F26-4CEE-A8EF-313F98FDF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7EAC60C-89D3-4E48-A154-2ACDE886B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ED54D68-7675-46C2-8F60-AD88CAFE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34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1A979EB-8713-42A9-B10A-A6F1412C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DF81EA-0662-46F0-A82F-F061DA2B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3DB8CA-947D-4884-89FD-F9231BAE0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1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1351EE-A78A-440B-9C42-14763B692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68D76E-A736-4835-9B48-81147638D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257A0FD-1BF5-42F8-9C63-9F3FCC77F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7993F4-CF0C-49FD-8935-0023C0E33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1F4103-6D72-40BB-A1CB-94310C3B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63C0A5-36A4-4069-BA31-6E206ADD0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72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E73CF-798D-42F0-AEA9-64C55C97B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CCED5B-E818-4F18-80E7-FF0B56D2A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13B46D-679A-40BA-BEA8-3835EE8B6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EF5A18-3B4F-4866-B527-DBFCB3261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D6EA9C-7259-411B-821B-7F878F38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D2A194-3E2A-4484-ACAF-712A90DE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30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D8833D6-E453-4DA0-AD74-232668D3A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CD8A66-AC4D-4E67-A2E0-B7D23C028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173F1D-BD2A-4ABA-B0B9-430FCA871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5A69F-34CD-4F87-941A-67B6AE573638}" type="datetimeFigureOut">
              <a:rPr lang="fr-FR" smtClean="0"/>
              <a:t>05/05/2020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9AF3D7-8EEA-4B14-BF54-5B6E05F08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009DA3-4FA9-48B1-94CA-24079E574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0E5C3-123D-4F7D-89E2-0B02A21B0C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36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491C1D5-DAF3-48C6-B10F-31A13BB83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081" y="1152940"/>
            <a:ext cx="8340072" cy="416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87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F27C656-7C64-419F-A693-BD1309392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1408" y="561286"/>
            <a:ext cx="6988865" cy="573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2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FC5BCB3-90C6-42DA-81F5-17A35709B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495" y="896384"/>
            <a:ext cx="8891572" cy="395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3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C3BD0A2-B52C-4761-8955-3AEE9A67F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7945" y="238827"/>
            <a:ext cx="8377445" cy="638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67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574CBD3-13FC-4D47-ADD8-75563E96B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443" y="808383"/>
            <a:ext cx="8407713" cy="500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5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A9A9D94-BE51-47F1-A33F-CDB4AA9A9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113" y="340866"/>
            <a:ext cx="9289774" cy="592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31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7E33090-C1BB-4917-9BCB-F585B1492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731" y="611327"/>
            <a:ext cx="9173818" cy="5635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16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922FA7A-65ED-497D-82DC-692BEF6B2B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2282" y="1193790"/>
            <a:ext cx="8751406" cy="381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30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6200193-268C-437A-9F73-016DA0F69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158" y="1523998"/>
            <a:ext cx="9119185" cy="343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5110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2020-05-05T14:42:52Z</dcterms:created>
  <dcterms:modified xsi:type="dcterms:W3CDTF">2020-05-05T14:51:21Z</dcterms:modified>
</cp:coreProperties>
</file>