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BBB7F3-ECB2-4926-BC4F-7A45ED4F1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A32BD5-14D7-4F6C-A215-A1C77152C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2E5FB9-93B6-43A6-A974-F47DD4C6B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778F7D-3938-4179-8BCA-4D91C3400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330261-3B54-4CF8-93A7-B6F2C2776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61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27AC6F-A834-49B8-B5AD-B5FECDDA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A0191EA-059B-4DBC-8E75-7EA29970B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E8E1C2-DA6B-4C91-B851-C10E877FD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7526C6-2D6D-4942-B4D9-915CCC29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AB4EAE-BC3A-482D-A652-EC10EAF7E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08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02FA2BB-BCB0-4C65-B0EA-32F8A0C56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CC4686-9135-4675-8548-E496EB391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D71EA8-26C8-4247-B977-AE26E80E0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F91422-4E85-41D3-87F3-79A1A400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167535-5BE7-42B5-9DD2-AB281C159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15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5CC0A8-1DC7-4EEF-A353-7DB8A0AB7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B4F85C-BDA2-4F2F-8577-7F2E2D50A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DD2104-3286-4D25-A898-810151A6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A58DF5-E4C0-43D3-B3A1-B0C0F1D0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95E16-D6EA-4F15-9B04-FEA2E7EAE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50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17DA74-9353-4FC3-9107-E4366342B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79B2AB-42BE-4EC1-90B7-B50735F27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45B0F8-3419-4D33-84C1-363595743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95D9B3-3477-4899-9CC2-6D4099011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C7E2CA-7533-43E5-BE8F-01FD097DD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80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A01312-F91A-406A-9CAE-BDFB616F7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0AF85E-5039-4874-97F4-0C347C23B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851D7F-0F04-4E68-B1B4-E72239987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FE34E9-F697-49B5-9F06-0FDF78D26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A6B230-1449-4874-852A-5E223737C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E26E5C-1202-4E81-A415-379AF2EC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135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5B15BB-7FC2-4506-82FA-3527C8BB3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835BFC-97FC-4F0B-8A81-F4CB1323A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C51C11-C66F-4C6F-9AC1-2444ED599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8F2796-917A-456B-A34B-A4FB41AA6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07C5B32-C7C9-4DEE-916A-82D78C73F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40AD0AA-8203-4D09-9C82-832542EB3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A2446E6-DCEE-4980-B24E-81B03235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1B99E33-C819-4A97-B084-D8D07F890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603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79631D-DB9E-4DFE-AE3C-64CF7E42A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1A1937-4F8E-440A-89BD-E34CE4643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2A83955-377A-4F3B-A945-D83D7BF2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1A3948-78AC-4A81-B93E-53743DEB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52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980D4BB-BD60-49A3-851D-8820EE49B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6C69AE-2ED5-43DF-B104-E640DB60F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3794483-8D46-479D-B2CE-B3F1FB41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10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6E8DEB-77B2-4EC4-ADD2-AC31EAC9B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0DC4A2-6DD4-4BB8-B866-B10310C6C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4D4D2E-5820-461F-8884-2BC8DD7CC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F978FB-AF56-4EB8-AC8B-69DEE86D8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BAF1FB-9BB0-4EB5-82F3-AC22F7CB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8240B0-77DD-400A-98CD-6E5DFB10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654A33-E6BD-4446-B800-A4C0B671F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8136DEA-8A80-418A-AF16-F7B96E88C2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CFF94D-8E75-4809-ADCD-2E4F5125E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CE2F5E-A927-446A-AC5F-4CCE64CB3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E6B7D1-D6AB-4906-BE88-9BC2D0577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633434-3E23-42D7-9323-E5702466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152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DEA961E-E13C-4E04-8443-A21E817DA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6C742B-24A0-4A88-BF56-41FB656B3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5344A3-D5E4-46C6-855A-EAA5D94B30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81458-E44D-4E6E-BA23-49DF58398993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638B7A-2A09-4189-84E6-D256E5AFD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BF21EF-E448-4EFC-B877-65A6D0A37D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CE884-E8EC-4ACB-AFCD-15D16014C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31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EDAA872-AA4C-4FDF-8805-2934C5985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024"/>
            <a:ext cx="5648531" cy="620595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53BB630-5C3E-4F01-9BD6-A8A3C2EB59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2862" y="326024"/>
            <a:ext cx="6399138" cy="481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2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2557779-DAFD-4335-A455-2099E9489E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48" y="649358"/>
            <a:ext cx="11921103" cy="51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6833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2021-03-17T09:01:43Z</dcterms:created>
  <dcterms:modified xsi:type="dcterms:W3CDTF">2021-03-17T09:09:57Z</dcterms:modified>
</cp:coreProperties>
</file>